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434F1CD-0915-4CA3-A59C-C356D9E3BDB3}">
  <a:tblStyle styleId="{9434F1CD-0915-4CA3-A59C-C356D9E3BDB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4" name="Google Shape;104;p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3e7339f876_1_20: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111" name="Google Shape;111;g3e7339f876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8" name="Google Shape;118;p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8" name="Google Shape;128;p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9" name="Google Shape;159;p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5" name="Google Shape;165;p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3e7339f876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171" name="Google Shape;171;g3e7339f876_1_13: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77" name="Google Shape;177;p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3e7339f876_1_6: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09" name="Google Shape;209;g3e7339f87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15" name="Google Shape;215;p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24" name="Google Shape;224;p9: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0" name="Google Shape;230;p10: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6" name="Google Shape;236;p1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g3e6d197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42" name="Google Shape;242;g3e6d197600_0_0: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48" name="Google Shape;248;p1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54" name="Google Shape;254;p1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60" name="Google Shape;260;p1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66" name="Google Shape;266;p1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72" name="Google Shape;272;p1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81" name="Google Shape;281;p1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3e7339f876_0_0: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
        <p:nvSpPr>
          <p:cNvPr id="287" name="Google Shape;287;g3e7339f8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15" name="Shape 15"/>
        <p:cNvGrpSpPr/>
        <p:nvPr/>
      </p:nvGrpSpPr>
      <p:grpSpPr>
        <a:xfrm>
          <a:off x="0" y="0"/>
          <a:ext cx="0" cy="0"/>
          <a:chOff x="0" y="0"/>
          <a:chExt cx="0" cy="0"/>
        </a:xfrm>
      </p:grpSpPr>
      <p:sp>
        <p:nvSpPr>
          <p:cNvPr id="16" name="Google Shape;16;p2"/>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7" name="Google Shape;17;p2"/>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 name="Google Shape;18;p2"/>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262626"/>
              </a:buClr>
              <a:buSzPts val="8000"/>
              <a:buFont typeface="Calibri"/>
              <a:buNone/>
              <a:defRPr b="0" i="0" sz="8000" u="none" cap="none" strike="noStrike">
                <a:solidFill>
                  <a:srgbClr val="262626"/>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2"/>
          <p:cNvSpPr txBox="1"/>
          <p:nvPr>
            <p:ph idx="1" type="subTitle"/>
          </p:nvPr>
        </p:nvSpPr>
        <p:spPr>
          <a:xfrm>
            <a:off x="1100051" y="4455621"/>
            <a:ext cx="10058400" cy="1143000"/>
          </a:xfrm>
          <a:prstGeom prst="rect">
            <a:avLst/>
          </a:prstGeom>
          <a:noFill/>
          <a:ln>
            <a:noFill/>
          </a:ln>
        </p:spPr>
        <p:txBody>
          <a:bodyPr anchorCtr="0" anchor="t" bIns="45700" lIns="91425" spcFirstLastPara="1" rIns="91425" wrap="square" tIns="45700"/>
          <a:lstStyle>
            <a:lvl1pPr lvl="0" marR="0" rtl="0" algn="l">
              <a:lnSpc>
                <a:spcPct val="90000"/>
              </a:lnSpc>
              <a:spcBef>
                <a:spcPts val="1200"/>
              </a:spcBef>
              <a:spcAft>
                <a:spcPts val="0"/>
              </a:spcAft>
              <a:buClr>
                <a:schemeClr val="accent1"/>
              </a:buClr>
              <a:buSzPts val="2400"/>
              <a:buFont typeface="Calibri"/>
              <a:buNone/>
              <a:defRPr b="0" i="0" sz="2400" u="none" cap="none" strike="noStrike">
                <a:solidFill>
                  <a:schemeClr val="dk2"/>
                </a:solidFill>
                <a:latin typeface="Calibri"/>
                <a:ea typeface="Calibri"/>
                <a:cs typeface="Calibri"/>
                <a:sym typeface="Calibri"/>
              </a:defRPr>
            </a:lvl1pPr>
            <a:lvl2pPr lvl="1" marR="0" rtl="0" algn="ctr">
              <a:lnSpc>
                <a:spcPct val="90000"/>
              </a:lnSpc>
              <a:spcBef>
                <a:spcPts val="200"/>
              </a:spcBef>
              <a:spcAft>
                <a:spcPts val="0"/>
              </a:spcAft>
              <a:buClr>
                <a:schemeClr val="accent1"/>
              </a:buClr>
              <a:buSzPts val="2400"/>
              <a:buFont typeface="Calibri"/>
              <a:buNone/>
              <a:defRPr b="0" i="0" sz="2400" u="none" cap="none" strike="noStrike">
                <a:solidFill>
                  <a:srgbClr val="3F3F3F"/>
                </a:solidFill>
                <a:latin typeface="Calibri"/>
                <a:ea typeface="Calibri"/>
                <a:cs typeface="Calibri"/>
                <a:sym typeface="Calibri"/>
              </a:defRPr>
            </a:lvl2pPr>
            <a:lvl3pPr lvl="2" marR="0" rtl="0" algn="ctr">
              <a:lnSpc>
                <a:spcPct val="90000"/>
              </a:lnSpc>
              <a:spcBef>
                <a:spcPts val="400"/>
              </a:spcBef>
              <a:spcAft>
                <a:spcPts val="0"/>
              </a:spcAft>
              <a:buClr>
                <a:schemeClr val="accent1"/>
              </a:buClr>
              <a:buSzPts val="2400"/>
              <a:buFont typeface="Calibri"/>
              <a:buNone/>
              <a:defRPr b="0" i="0" sz="2400" u="none" cap="none" strike="noStrike">
                <a:solidFill>
                  <a:srgbClr val="3F3F3F"/>
                </a:solidFill>
                <a:latin typeface="Calibri"/>
                <a:ea typeface="Calibri"/>
                <a:cs typeface="Calibri"/>
                <a:sym typeface="Calibri"/>
              </a:defRPr>
            </a:lvl3pPr>
            <a:lvl4pPr lvl="3" marR="0" rtl="0" algn="ctr">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4pPr>
            <a:lvl5pPr lvl="4" marR="0" rtl="0" algn="ctr">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5pPr>
            <a:lvl6pPr lvl="5" marR="0" rtl="0" algn="ctr">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6pPr>
            <a:lvl7pPr lvl="6" marR="0" rtl="0" algn="ctr">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7pPr>
            <a:lvl8pPr lvl="7" marR="0" rtl="0" algn="ctr">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8pPr>
            <a:lvl9pPr lvl="8" marR="0" rtl="0" algn="ctr">
              <a:lnSpc>
                <a:spcPct val="90000"/>
              </a:lnSpc>
              <a:spcBef>
                <a:spcPts val="400"/>
              </a:spcBef>
              <a:spcAft>
                <a:spcPts val="40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9pPr>
          </a:lstStyle>
          <a:p/>
        </p:txBody>
      </p:sp>
      <p:sp>
        <p:nvSpPr>
          <p:cNvPr id="20" name="Google Shape;20;p2"/>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2"/>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rgbClr val="FFFFFF"/>
                </a:solidFill>
                <a:latin typeface="Calibri"/>
                <a:ea typeface="Calibri"/>
                <a:cs typeface="Calibri"/>
                <a:sym typeface="Calibri"/>
              </a:defRPr>
            </a:lvl1pPr>
            <a:lvl2pPr indent="0" lvl="1" marL="0" marR="0" rtl="0" algn="r">
              <a:spcBef>
                <a:spcPts val="0"/>
              </a:spcBef>
              <a:buNone/>
              <a:defRPr b="0" i="0" sz="1050" u="none" cap="none" strike="noStrike">
                <a:solidFill>
                  <a:srgbClr val="FFFFFF"/>
                </a:solidFill>
                <a:latin typeface="Calibri"/>
                <a:ea typeface="Calibri"/>
                <a:cs typeface="Calibri"/>
                <a:sym typeface="Calibri"/>
              </a:defRPr>
            </a:lvl2pPr>
            <a:lvl3pPr indent="0" lvl="2" marL="0" marR="0" rtl="0" algn="r">
              <a:spcBef>
                <a:spcPts val="0"/>
              </a:spcBef>
              <a:buNone/>
              <a:defRPr b="0" i="0" sz="1050" u="none" cap="none" strike="noStrike">
                <a:solidFill>
                  <a:srgbClr val="FFFFFF"/>
                </a:solidFill>
                <a:latin typeface="Calibri"/>
                <a:ea typeface="Calibri"/>
                <a:cs typeface="Calibri"/>
                <a:sym typeface="Calibri"/>
              </a:defRPr>
            </a:lvl3pPr>
            <a:lvl4pPr indent="0" lvl="3" marL="0" marR="0" rtl="0" algn="r">
              <a:spcBef>
                <a:spcPts val="0"/>
              </a:spcBef>
              <a:buNone/>
              <a:defRPr b="0" i="0" sz="1050" u="none" cap="none" strike="noStrike">
                <a:solidFill>
                  <a:srgbClr val="FFFFFF"/>
                </a:solidFill>
                <a:latin typeface="Calibri"/>
                <a:ea typeface="Calibri"/>
                <a:cs typeface="Calibri"/>
                <a:sym typeface="Calibri"/>
              </a:defRPr>
            </a:lvl4pPr>
            <a:lvl5pPr indent="0" lvl="4" marL="0" marR="0" rtl="0" algn="r">
              <a:spcBef>
                <a:spcPts val="0"/>
              </a:spcBef>
              <a:buNone/>
              <a:defRPr b="0" i="0" sz="1050" u="none" cap="none" strike="noStrike">
                <a:solidFill>
                  <a:srgbClr val="FFFFFF"/>
                </a:solidFill>
                <a:latin typeface="Calibri"/>
                <a:ea typeface="Calibri"/>
                <a:cs typeface="Calibri"/>
                <a:sym typeface="Calibri"/>
              </a:defRPr>
            </a:lvl5pPr>
            <a:lvl6pPr indent="0" lvl="5" marL="0" marR="0" rtl="0" algn="r">
              <a:spcBef>
                <a:spcPts val="0"/>
              </a:spcBef>
              <a:buNone/>
              <a:defRPr b="0" i="0" sz="1050" u="none" cap="none" strike="noStrike">
                <a:solidFill>
                  <a:srgbClr val="FFFFFF"/>
                </a:solidFill>
                <a:latin typeface="Calibri"/>
                <a:ea typeface="Calibri"/>
                <a:cs typeface="Calibri"/>
                <a:sym typeface="Calibri"/>
              </a:defRPr>
            </a:lvl6pPr>
            <a:lvl7pPr indent="0" lvl="6" marL="0" marR="0" rtl="0" algn="r">
              <a:spcBef>
                <a:spcPts val="0"/>
              </a:spcBef>
              <a:buNone/>
              <a:defRPr b="0" i="0" sz="1050" u="none" cap="none" strike="noStrike">
                <a:solidFill>
                  <a:srgbClr val="FFFFFF"/>
                </a:solidFill>
                <a:latin typeface="Calibri"/>
                <a:ea typeface="Calibri"/>
                <a:cs typeface="Calibri"/>
                <a:sym typeface="Calibri"/>
              </a:defRPr>
            </a:lvl7pPr>
            <a:lvl8pPr indent="0" lvl="7" marL="0" marR="0" rtl="0" algn="r">
              <a:spcBef>
                <a:spcPts val="0"/>
              </a:spcBef>
              <a:buNone/>
              <a:defRPr b="0" i="0" sz="1050" u="none" cap="none" strike="noStrike">
                <a:solidFill>
                  <a:srgbClr val="FFFFFF"/>
                </a:solidFill>
                <a:latin typeface="Calibri"/>
                <a:ea typeface="Calibri"/>
                <a:cs typeface="Calibri"/>
                <a:sym typeface="Calibri"/>
              </a:defRPr>
            </a:lvl8pPr>
            <a:lvl9pPr indent="0" lvl="8" marL="0" marR="0" rtl="0" algn="r">
              <a:spcBef>
                <a:spcPts val="0"/>
              </a:spcBef>
              <a:buNone/>
              <a:defRPr b="0" i="0" sz="1050" u="none" cap="none" strike="noStrike">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cxnSp>
        <p:nvCxnSpPr>
          <p:cNvPr id="23" name="Google Shape;23;p2"/>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pic>
        <p:nvPicPr>
          <p:cNvPr id="24" name="Google Shape;24;p2"/>
          <p:cNvPicPr preferRelativeResize="0"/>
          <p:nvPr/>
        </p:nvPicPr>
        <p:blipFill>
          <a:blip r:embed="rId2">
            <a:alphaModFix/>
          </a:blip>
          <a:stretch>
            <a:fillRect/>
          </a:stretch>
        </p:blipFill>
        <p:spPr>
          <a:xfrm>
            <a:off x="64425" y="6478700"/>
            <a:ext cx="806450" cy="301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5" name="Shape 25"/>
        <p:cNvGrpSpPr/>
        <p:nvPr/>
      </p:nvGrpSpPr>
      <p:grpSpPr>
        <a:xfrm>
          <a:off x="0" y="0"/>
          <a:ext cx="0" cy="0"/>
          <a:chOff x="0" y="0"/>
          <a:chExt cx="0" cy="0"/>
        </a:xfrm>
      </p:grpSpPr>
      <p:sp>
        <p:nvSpPr>
          <p:cNvPr id="26" name="Google Shape;26;p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 name="Google Shape;27;p3"/>
          <p:cNvSpPr txBox="1"/>
          <p:nvPr>
            <p:ph idx="1" type="body"/>
          </p:nvPr>
        </p:nvSpPr>
        <p:spPr>
          <a:xfrm>
            <a:off x="1097278" y="1845734"/>
            <a:ext cx="4937760" cy="402336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28" name="Google Shape;28;p3"/>
          <p:cNvSpPr txBox="1"/>
          <p:nvPr>
            <p:ph idx="2" type="body"/>
          </p:nvPr>
        </p:nvSpPr>
        <p:spPr>
          <a:xfrm>
            <a:off x="6217920" y="1845735"/>
            <a:ext cx="4937760" cy="402336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29" name="Google Shape;29;p3"/>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p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rgbClr val="FFFFFF"/>
                </a:solidFill>
                <a:latin typeface="Calibri"/>
                <a:ea typeface="Calibri"/>
                <a:cs typeface="Calibri"/>
                <a:sym typeface="Calibri"/>
              </a:defRPr>
            </a:lvl1pPr>
            <a:lvl2pPr indent="0" lvl="1" marL="0" marR="0" rtl="0" algn="r">
              <a:spcBef>
                <a:spcPts val="0"/>
              </a:spcBef>
              <a:buNone/>
              <a:defRPr b="0" i="0" sz="1050" u="none" cap="none" strike="noStrike">
                <a:solidFill>
                  <a:srgbClr val="FFFFFF"/>
                </a:solidFill>
                <a:latin typeface="Calibri"/>
                <a:ea typeface="Calibri"/>
                <a:cs typeface="Calibri"/>
                <a:sym typeface="Calibri"/>
              </a:defRPr>
            </a:lvl2pPr>
            <a:lvl3pPr indent="0" lvl="2" marL="0" marR="0" rtl="0" algn="r">
              <a:spcBef>
                <a:spcPts val="0"/>
              </a:spcBef>
              <a:buNone/>
              <a:defRPr b="0" i="0" sz="1050" u="none" cap="none" strike="noStrike">
                <a:solidFill>
                  <a:srgbClr val="FFFFFF"/>
                </a:solidFill>
                <a:latin typeface="Calibri"/>
                <a:ea typeface="Calibri"/>
                <a:cs typeface="Calibri"/>
                <a:sym typeface="Calibri"/>
              </a:defRPr>
            </a:lvl3pPr>
            <a:lvl4pPr indent="0" lvl="3" marL="0" marR="0" rtl="0" algn="r">
              <a:spcBef>
                <a:spcPts val="0"/>
              </a:spcBef>
              <a:buNone/>
              <a:defRPr b="0" i="0" sz="1050" u="none" cap="none" strike="noStrike">
                <a:solidFill>
                  <a:srgbClr val="FFFFFF"/>
                </a:solidFill>
                <a:latin typeface="Calibri"/>
                <a:ea typeface="Calibri"/>
                <a:cs typeface="Calibri"/>
                <a:sym typeface="Calibri"/>
              </a:defRPr>
            </a:lvl4pPr>
            <a:lvl5pPr indent="0" lvl="4" marL="0" marR="0" rtl="0" algn="r">
              <a:spcBef>
                <a:spcPts val="0"/>
              </a:spcBef>
              <a:buNone/>
              <a:defRPr b="0" i="0" sz="1050" u="none" cap="none" strike="noStrike">
                <a:solidFill>
                  <a:srgbClr val="FFFFFF"/>
                </a:solidFill>
                <a:latin typeface="Calibri"/>
                <a:ea typeface="Calibri"/>
                <a:cs typeface="Calibri"/>
                <a:sym typeface="Calibri"/>
              </a:defRPr>
            </a:lvl5pPr>
            <a:lvl6pPr indent="0" lvl="5" marL="0" marR="0" rtl="0" algn="r">
              <a:spcBef>
                <a:spcPts val="0"/>
              </a:spcBef>
              <a:buNone/>
              <a:defRPr b="0" i="0" sz="1050" u="none" cap="none" strike="noStrike">
                <a:solidFill>
                  <a:srgbClr val="FFFFFF"/>
                </a:solidFill>
                <a:latin typeface="Calibri"/>
                <a:ea typeface="Calibri"/>
                <a:cs typeface="Calibri"/>
                <a:sym typeface="Calibri"/>
              </a:defRPr>
            </a:lvl6pPr>
            <a:lvl7pPr indent="0" lvl="6" marL="0" marR="0" rtl="0" algn="r">
              <a:spcBef>
                <a:spcPts val="0"/>
              </a:spcBef>
              <a:buNone/>
              <a:defRPr b="0" i="0" sz="1050" u="none" cap="none" strike="noStrike">
                <a:solidFill>
                  <a:srgbClr val="FFFFFF"/>
                </a:solidFill>
                <a:latin typeface="Calibri"/>
                <a:ea typeface="Calibri"/>
                <a:cs typeface="Calibri"/>
                <a:sym typeface="Calibri"/>
              </a:defRPr>
            </a:lvl7pPr>
            <a:lvl8pPr indent="0" lvl="7" marL="0" marR="0" rtl="0" algn="r">
              <a:spcBef>
                <a:spcPts val="0"/>
              </a:spcBef>
              <a:buNone/>
              <a:defRPr b="0" i="0" sz="1050" u="none" cap="none" strike="noStrike">
                <a:solidFill>
                  <a:srgbClr val="FFFFFF"/>
                </a:solidFill>
                <a:latin typeface="Calibri"/>
                <a:ea typeface="Calibri"/>
                <a:cs typeface="Calibri"/>
                <a:sym typeface="Calibri"/>
              </a:defRPr>
            </a:lvl8pPr>
            <a:lvl9pPr indent="0" lvl="8" marL="0" marR="0" rtl="0" algn="r">
              <a:spcBef>
                <a:spcPts val="0"/>
              </a:spcBef>
              <a:buNone/>
              <a:defRPr b="0" i="0" sz="1050" u="none" cap="none" strike="noStrike">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2" name="Shape 32"/>
        <p:cNvGrpSpPr/>
        <p:nvPr/>
      </p:nvGrpSpPr>
      <p:grpSpPr>
        <a:xfrm>
          <a:off x="0" y="0"/>
          <a:ext cx="0" cy="0"/>
          <a:chOff x="0" y="0"/>
          <a:chExt cx="0" cy="0"/>
        </a:xfrm>
      </p:grpSpPr>
      <p:sp>
        <p:nvSpPr>
          <p:cNvPr id="33" name="Google Shape;33;p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 name="Google Shape;34;p4"/>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35" name="Google Shape;35;p4"/>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 name="Google Shape;36;p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rgbClr val="FFFFFF"/>
                </a:solidFill>
                <a:latin typeface="Calibri"/>
                <a:ea typeface="Calibri"/>
                <a:cs typeface="Calibri"/>
                <a:sym typeface="Calibri"/>
              </a:defRPr>
            </a:lvl1pPr>
            <a:lvl2pPr indent="0" lvl="1" marL="0" marR="0" rtl="0" algn="r">
              <a:spcBef>
                <a:spcPts val="0"/>
              </a:spcBef>
              <a:buNone/>
              <a:defRPr b="0" i="0" sz="1050" u="none" cap="none" strike="noStrike">
                <a:solidFill>
                  <a:srgbClr val="FFFFFF"/>
                </a:solidFill>
                <a:latin typeface="Calibri"/>
                <a:ea typeface="Calibri"/>
                <a:cs typeface="Calibri"/>
                <a:sym typeface="Calibri"/>
              </a:defRPr>
            </a:lvl2pPr>
            <a:lvl3pPr indent="0" lvl="2" marL="0" marR="0" rtl="0" algn="r">
              <a:spcBef>
                <a:spcPts val="0"/>
              </a:spcBef>
              <a:buNone/>
              <a:defRPr b="0" i="0" sz="1050" u="none" cap="none" strike="noStrike">
                <a:solidFill>
                  <a:srgbClr val="FFFFFF"/>
                </a:solidFill>
                <a:latin typeface="Calibri"/>
                <a:ea typeface="Calibri"/>
                <a:cs typeface="Calibri"/>
                <a:sym typeface="Calibri"/>
              </a:defRPr>
            </a:lvl3pPr>
            <a:lvl4pPr indent="0" lvl="3" marL="0" marR="0" rtl="0" algn="r">
              <a:spcBef>
                <a:spcPts val="0"/>
              </a:spcBef>
              <a:buNone/>
              <a:defRPr b="0" i="0" sz="1050" u="none" cap="none" strike="noStrike">
                <a:solidFill>
                  <a:srgbClr val="FFFFFF"/>
                </a:solidFill>
                <a:latin typeface="Calibri"/>
                <a:ea typeface="Calibri"/>
                <a:cs typeface="Calibri"/>
                <a:sym typeface="Calibri"/>
              </a:defRPr>
            </a:lvl4pPr>
            <a:lvl5pPr indent="0" lvl="4" marL="0" marR="0" rtl="0" algn="r">
              <a:spcBef>
                <a:spcPts val="0"/>
              </a:spcBef>
              <a:buNone/>
              <a:defRPr b="0" i="0" sz="1050" u="none" cap="none" strike="noStrike">
                <a:solidFill>
                  <a:srgbClr val="FFFFFF"/>
                </a:solidFill>
                <a:latin typeface="Calibri"/>
                <a:ea typeface="Calibri"/>
                <a:cs typeface="Calibri"/>
                <a:sym typeface="Calibri"/>
              </a:defRPr>
            </a:lvl5pPr>
            <a:lvl6pPr indent="0" lvl="5" marL="0" marR="0" rtl="0" algn="r">
              <a:spcBef>
                <a:spcPts val="0"/>
              </a:spcBef>
              <a:buNone/>
              <a:defRPr b="0" i="0" sz="1050" u="none" cap="none" strike="noStrike">
                <a:solidFill>
                  <a:srgbClr val="FFFFFF"/>
                </a:solidFill>
                <a:latin typeface="Calibri"/>
                <a:ea typeface="Calibri"/>
                <a:cs typeface="Calibri"/>
                <a:sym typeface="Calibri"/>
              </a:defRPr>
            </a:lvl6pPr>
            <a:lvl7pPr indent="0" lvl="6" marL="0" marR="0" rtl="0" algn="r">
              <a:spcBef>
                <a:spcPts val="0"/>
              </a:spcBef>
              <a:buNone/>
              <a:defRPr b="0" i="0" sz="1050" u="none" cap="none" strike="noStrike">
                <a:solidFill>
                  <a:srgbClr val="FFFFFF"/>
                </a:solidFill>
                <a:latin typeface="Calibri"/>
                <a:ea typeface="Calibri"/>
                <a:cs typeface="Calibri"/>
                <a:sym typeface="Calibri"/>
              </a:defRPr>
            </a:lvl7pPr>
            <a:lvl8pPr indent="0" lvl="7" marL="0" marR="0" rtl="0" algn="r">
              <a:spcBef>
                <a:spcPts val="0"/>
              </a:spcBef>
              <a:buNone/>
              <a:defRPr b="0" i="0" sz="1050" u="none" cap="none" strike="noStrike">
                <a:solidFill>
                  <a:srgbClr val="FFFFFF"/>
                </a:solidFill>
                <a:latin typeface="Calibri"/>
                <a:ea typeface="Calibri"/>
                <a:cs typeface="Calibri"/>
                <a:sym typeface="Calibri"/>
              </a:defRPr>
            </a:lvl8pPr>
            <a:lvl9pPr indent="0" lvl="8" marL="0" marR="0" rtl="0" algn="r">
              <a:spcBef>
                <a:spcPts val="0"/>
              </a:spcBef>
              <a:buNone/>
              <a:defRPr b="0" i="0" sz="1050" u="none" cap="none" strike="noStrike">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8" name="Shape 38"/>
        <p:cNvGrpSpPr/>
        <p:nvPr/>
      </p:nvGrpSpPr>
      <p:grpSpPr>
        <a:xfrm>
          <a:off x="0" y="0"/>
          <a:ext cx="0" cy="0"/>
          <a:chOff x="0" y="0"/>
          <a:chExt cx="0" cy="0"/>
        </a:xfrm>
      </p:grpSpPr>
      <p:sp>
        <p:nvSpPr>
          <p:cNvPr id="39" name="Google Shape;39;p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 name="Google Shape;40;p5"/>
          <p:cNvSpPr txBox="1"/>
          <p:nvPr>
            <p:ph idx="1" type="body"/>
          </p:nvPr>
        </p:nvSpPr>
        <p:spPr>
          <a:xfrm>
            <a:off x="1097280" y="1846052"/>
            <a:ext cx="4937760" cy="736282"/>
          </a:xfrm>
          <a:prstGeom prst="rect">
            <a:avLst/>
          </a:prstGeom>
          <a:noFill/>
          <a:ln>
            <a:noFill/>
          </a:ln>
        </p:spPr>
        <p:txBody>
          <a:bodyPr anchorCtr="0" anchor="ctr" bIns="45700" lIns="91425" spcFirstLastPara="1" rIns="91425" wrap="square" tIns="45700"/>
          <a:lstStyle>
            <a:lvl1pPr indent="-228600" lvl="0" marL="457200" marR="0" rtl="0" algn="l">
              <a:lnSpc>
                <a:spcPct val="90000"/>
              </a:lnSpc>
              <a:spcBef>
                <a:spcPts val="1200"/>
              </a:spcBef>
              <a:spcAft>
                <a:spcPts val="0"/>
              </a:spcAft>
              <a:buClr>
                <a:schemeClr val="accent1"/>
              </a:buClr>
              <a:buSzPts val="2000"/>
              <a:buFont typeface="Calibri"/>
              <a:buNone/>
              <a:defRPr b="0" i="0" sz="2000" u="none" cap="none" strike="noStrike">
                <a:solidFill>
                  <a:schemeClr val="dk2"/>
                </a:solidFill>
                <a:latin typeface="Calibri"/>
                <a:ea typeface="Calibri"/>
                <a:cs typeface="Calibri"/>
                <a:sym typeface="Calibri"/>
              </a:defRPr>
            </a:lvl1pPr>
            <a:lvl2pPr indent="-228600" lvl="1" marL="914400" marR="0" rtl="0" algn="l">
              <a:lnSpc>
                <a:spcPct val="90000"/>
              </a:lnSpc>
              <a:spcBef>
                <a:spcPts val="200"/>
              </a:spcBef>
              <a:spcAft>
                <a:spcPts val="0"/>
              </a:spcAft>
              <a:buClr>
                <a:schemeClr val="accent1"/>
              </a:buClr>
              <a:buSzPts val="2000"/>
              <a:buFont typeface="Calibri"/>
              <a:buNone/>
              <a:defRPr b="1" i="0" sz="2000" u="none" cap="none" strike="noStrike">
                <a:solidFill>
                  <a:srgbClr val="3F3F3F"/>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1"/>
              </a:buClr>
              <a:buSzPts val="1800"/>
              <a:buFont typeface="Calibri"/>
              <a:buNone/>
              <a:defRPr b="1" i="0" sz="1800" u="none" cap="none" strike="noStrike">
                <a:solidFill>
                  <a:srgbClr val="3F3F3F"/>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8pPr>
            <a:lvl9pPr indent="-228600" lvl="8" marL="4114800" marR="0" rtl="0" algn="l">
              <a:lnSpc>
                <a:spcPct val="90000"/>
              </a:lnSpc>
              <a:spcBef>
                <a:spcPts val="400"/>
              </a:spcBef>
              <a:spcAft>
                <a:spcPts val="40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9pPr>
          </a:lstStyle>
          <a:p/>
        </p:txBody>
      </p:sp>
      <p:sp>
        <p:nvSpPr>
          <p:cNvPr id="41" name="Google Shape;41;p5"/>
          <p:cNvSpPr txBox="1"/>
          <p:nvPr>
            <p:ph idx="2" type="body"/>
          </p:nvPr>
        </p:nvSpPr>
        <p:spPr>
          <a:xfrm>
            <a:off x="1097280" y="2582334"/>
            <a:ext cx="4937760" cy="337820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42" name="Google Shape;42;p5"/>
          <p:cNvSpPr txBox="1"/>
          <p:nvPr>
            <p:ph idx="3" type="body"/>
          </p:nvPr>
        </p:nvSpPr>
        <p:spPr>
          <a:xfrm>
            <a:off x="6217920" y="1846052"/>
            <a:ext cx="4937760" cy="736282"/>
          </a:xfrm>
          <a:prstGeom prst="rect">
            <a:avLst/>
          </a:prstGeom>
          <a:noFill/>
          <a:ln>
            <a:noFill/>
          </a:ln>
        </p:spPr>
        <p:txBody>
          <a:bodyPr anchorCtr="0" anchor="ctr" bIns="45700" lIns="91425" spcFirstLastPara="1" rIns="91425" wrap="square" tIns="45700"/>
          <a:lstStyle>
            <a:lvl1pPr indent="-228600" lvl="0" marL="457200" marR="0" rtl="0" algn="l">
              <a:lnSpc>
                <a:spcPct val="90000"/>
              </a:lnSpc>
              <a:spcBef>
                <a:spcPts val="1200"/>
              </a:spcBef>
              <a:spcAft>
                <a:spcPts val="0"/>
              </a:spcAft>
              <a:buClr>
                <a:schemeClr val="accent1"/>
              </a:buClr>
              <a:buSzPts val="2000"/>
              <a:buFont typeface="Calibri"/>
              <a:buNone/>
              <a:defRPr b="0" i="0" sz="2000" u="none" cap="none" strike="noStrike">
                <a:solidFill>
                  <a:schemeClr val="dk2"/>
                </a:solidFill>
                <a:latin typeface="Calibri"/>
                <a:ea typeface="Calibri"/>
                <a:cs typeface="Calibri"/>
                <a:sym typeface="Calibri"/>
              </a:defRPr>
            </a:lvl1pPr>
            <a:lvl2pPr indent="-228600" lvl="1" marL="914400" marR="0" rtl="0" algn="l">
              <a:lnSpc>
                <a:spcPct val="90000"/>
              </a:lnSpc>
              <a:spcBef>
                <a:spcPts val="200"/>
              </a:spcBef>
              <a:spcAft>
                <a:spcPts val="0"/>
              </a:spcAft>
              <a:buClr>
                <a:schemeClr val="accent1"/>
              </a:buClr>
              <a:buSzPts val="2000"/>
              <a:buFont typeface="Calibri"/>
              <a:buNone/>
              <a:defRPr b="1" i="0" sz="2000" u="none" cap="none" strike="noStrike">
                <a:solidFill>
                  <a:srgbClr val="3F3F3F"/>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1"/>
              </a:buClr>
              <a:buSzPts val="1800"/>
              <a:buFont typeface="Calibri"/>
              <a:buNone/>
              <a:defRPr b="1" i="0" sz="1800" u="none" cap="none" strike="noStrike">
                <a:solidFill>
                  <a:srgbClr val="3F3F3F"/>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8pPr>
            <a:lvl9pPr indent="-228600" lvl="8" marL="4114800" marR="0" rtl="0" algn="l">
              <a:lnSpc>
                <a:spcPct val="90000"/>
              </a:lnSpc>
              <a:spcBef>
                <a:spcPts val="400"/>
              </a:spcBef>
              <a:spcAft>
                <a:spcPts val="400"/>
              </a:spcAft>
              <a:buClr>
                <a:schemeClr val="accent1"/>
              </a:buClr>
              <a:buSzPts val="1600"/>
              <a:buFont typeface="Calibri"/>
              <a:buNone/>
              <a:defRPr b="1" i="0" sz="1600" u="none" cap="none" strike="noStrike">
                <a:solidFill>
                  <a:srgbClr val="3F3F3F"/>
                </a:solidFill>
                <a:latin typeface="Calibri"/>
                <a:ea typeface="Calibri"/>
                <a:cs typeface="Calibri"/>
                <a:sym typeface="Calibri"/>
              </a:defRPr>
            </a:lvl9pPr>
          </a:lstStyle>
          <a:p/>
        </p:txBody>
      </p:sp>
      <p:sp>
        <p:nvSpPr>
          <p:cNvPr id="43" name="Google Shape;43;p5"/>
          <p:cNvSpPr txBox="1"/>
          <p:nvPr>
            <p:ph idx="4" type="body"/>
          </p:nvPr>
        </p:nvSpPr>
        <p:spPr>
          <a:xfrm>
            <a:off x="6217920" y="2582334"/>
            <a:ext cx="4937760" cy="337820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44" name="Google Shape;44;p5"/>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5" name="Google Shape;45;p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5"/>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rgbClr val="FFFFFF"/>
                </a:solidFill>
                <a:latin typeface="Calibri"/>
                <a:ea typeface="Calibri"/>
                <a:cs typeface="Calibri"/>
                <a:sym typeface="Calibri"/>
              </a:defRPr>
            </a:lvl1pPr>
            <a:lvl2pPr indent="0" lvl="1" marL="0" marR="0" rtl="0" algn="r">
              <a:spcBef>
                <a:spcPts val="0"/>
              </a:spcBef>
              <a:buNone/>
              <a:defRPr b="0" i="0" sz="1050" u="none" cap="none" strike="noStrike">
                <a:solidFill>
                  <a:srgbClr val="FFFFFF"/>
                </a:solidFill>
                <a:latin typeface="Calibri"/>
                <a:ea typeface="Calibri"/>
                <a:cs typeface="Calibri"/>
                <a:sym typeface="Calibri"/>
              </a:defRPr>
            </a:lvl2pPr>
            <a:lvl3pPr indent="0" lvl="2" marL="0" marR="0" rtl="0" algn="r">
              <a:spcBef>
                <a:spcPts val="0"/>
              </a:spcBef>
              <a:buNone/>
              <a:defRPr b="0" i="0" sz="1050" u="none" cap="none" strike="noStrike">
                <a:solidFill>
                  <a:srgbClr val="FFFFFF"/>
                </a:solidFill>
                <a:latin typeface="Calibri"/>
                <a:ea typeface="Calibri"/>
                <a:cs typeface="Calibri"/>
                <a:sym typeface="Calibri"/>
              </a:defRPr>
            </a:lvl3pPr>
            <a:lvl4pPr indent="0" lvl="3" marL="0" marR="0" rtl="0" algn="r">
              <a:spcBef>
                <a:spcPts val="0"/>
              </a:spcBef>
              <a:buNone/>
              <a:defRPr b="0" i="0" sz="1050" u="none" cap="none" strike="noStrike">
                <a:solidFill>
                  <a:srgbClr val="FFFFFF"/>
                </a:solidFill>
                <a:latin typeface="Calibri"/>
                <a:ea typeface="Calibri"/>
                <a:cs typeface="Calibri"/>
                <a:sym typeface="Calibri"/>
              </a:defRPr>
            </a:lvl4pPr>
            <a:lvl5pPr indent="0" lvl="4" marL="0" marR="0" rtl="0" algn="r">
              <a:spcBef>
                <a:spcPts val="0"/>
              </a:spcBef>
              <a:buNone/>
              <a:defRPr b="0" i="0" sz="1050" u="none" cap="none" strike="noStrike">
                <a:solidFill>
                  <a:srgbClr val="FFFFFF"/>
                </a:solidFill>
                <a:latin typeface="Calibri"/>
                <a:ea typeface="Calibri"/>
                <a:cs typeface="Calibri"/>
                <a:sym typeface="Calibri"/>
              </a:defRPr>
            </a:lvl5pPr>
            <a:lvl6pPr indent="0" lvl="5" marL="0" marR="0" rtl="0" algn="r">
              <a:spcBef>
                <a:spcPts val="0"/>
              </a:spcBef>
              <a:buNone/>
              <a:defRPr b="0" i="0" sz="1050" u="none" cap="none" strike="noStrike">
                <a:solidFill>
                  <a:srgbClr val="FFFFFF"/>
                </a:solidFill>
                <a:latin typeface="Calibri"/>
                <a:ea typeface="Calibri"/>
                <a:cs typeface="Calibri"/>
                <a:sym typeface="Calibri"/>
              </a:defRPr>
            </a:lvl6pPr>
            <a:lvl7pPr indent="0" lvl="6" marL="0" marR="0" rtl="0" algn="r">
              <a:spcBef>
                <a:spcPts val="0"/>
              </a:spcBef>
              <a:buNone/>
              <a:defRPr b="0" i="0" sz="1050" u="none" cap="none" strike="noStrike">
                <a:solidFill>
                  <a:srgbClr val="FFFFFF"/>
                </a:solidFill>
                <a:latin typeface="Calibri"/>
                <a:ea typeface="Calibri"/>
                <a:cs typeface="Calibri"/>
                <a:sym typeface="Calibri"/>
              </a:defRPr>
            </a:lvl7pPr>
            <a:lvl8pPr indent="0" lvl="7" marL="0" marR="0" rtl="0" algn="r">
              <a:spcBef>
                <a:spcPts val="0"/>
              </a:spcBef>
              <a:buNone/>
              <a:defRPr b="0" i="0" sz="1050" u="none" cap="none" strike="noStrike">
                <a:solidFill>
                  <a:srgbClr val="FFFFFF"/>
                </a:solidFill>
                <a:latin typeface="Calibri"/>
                <a:ea typeface="Calibri"/>
                <a:cs typeface="Calibri"/>
                <a:sym typeface="Calibri"/>
              </a:defRPr>
            </a:lvl8pPr>
            <a:lvl9pPr indent="0" lvl="8" marL="0" marR="0" rtl="0" algn="r">
              <a:spcBef>
                <a:spcPts val="0"/>
              </a:spcBef>
              <a:buNone/>
              <a:defRPr b="0" i="0" sz="1050" u="none" cap="none" strike="noStrike">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7" name="Shape 47"/>
        <p:cNvGrpSpPr/>
        <p:nvPr/>
      </p:nvGrpSpPr>
      <p:grpSpPr>
        <a:xfrm>
          <a:off x="0" y="0"/>
          <a:ext cx="0" cy="0"/>
          <a:chOff x="0" y="0"/>
          <a:chExt cx="0" cy="0"/>
        </a:xfrm>
      </p:grpSpPr>
      <p:sp>
        <p:nvSpPr>
          <p:cNvPr id="48" name="Google Shape;48;p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 name="Google Shape;49;p6"/>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 name="Google Shape;50;p6"/>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Google Shape;51;p6"/>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rgbClr val="FFFFFF"/>
                </a:solidFill>
                <a:latin typeface="Calibri"/>
                <a:ea typeface="Calibri"/>
                <a:cs typeface="Calibri"/>
                <a:sym typeface="Calibri"/>
              </a:defRPr>
            </a:lvl1pPr>
            <a:lvl2pPr indent="0" lvl="1" marL="0" marR="0" rtl="0" algn="r">
              <a:spcBef>
                <a:spcPts val="0"/>
              </a:spcBef>
              <a:buNone/>
              <a:defRPr b="0" i="0" sz="1050" u="none" cap="none" strike="noStrike">
                <a:solidFill>
                  <a:srgbClr val="FFFFFF"/>
                </a:solidFill>
                <a:latin typeface="Calibri"/>
                <a:ea typeface="Calibri"/>
                <a:cs typeface="Calibri"/>
                <a:sym typeface="Calibri"/>
              </a:defRPr>
            </a:lvl2pPr>
            <a:lvl3pPr indent="0" lvl="2" marL="0" marR="0" rtl="0" algn="r">
              <a:spcBef>
                <a:spcPts val="0"/>
              </a:spcBef>
              <a:buNone/>
              <a:defRPr b="0" i="0" sz="1050" u="none" cap="none" strike="noStrike">
                <a:solidFill>
                  <a:srgbClr val="FFFFFF"/>
                </a:solidFill>
                <a:latin typeface="Calibri"/>
                <a:ea typeface="Calibri"/>
                <a:cs typeface="Calibri"/>
                <a:sym typeface="Calibri"/>
              </a:defRPr>
            </a:lvl3pPr>
            <a:lvl4pPr indent="0" lvl="3" marL="0" marR="0" rtl="0" algn="r">
              <a:spcBef>
                <a:spcPts val="0"/>
              </a:spcBef>
              <a:buNone/>
              <a:defRPr b="0" i="0" sz="1050" u="none" cap="none" strike="noStrike">
                <a:solidFill>
                  <a:srgbClr val="FFFFFF"/>
                </a:solidFill>
                <a:latin typeface="Calibri"/>
                <a:ea typeface="Calibri"/>
                <a:cs typeface="Calibri"/>
                <a:sym typeface="Calibri"/>
              </a:defRPr>
            </a:lvl4pPr>
            <a:lvl5pPr indent="0" lvl="4" marL="0" marR="0" rtl="0" algn="r">
              <a:spcBef>
                <a:spcPts val="0"/>
              </a:spcBef>
              <a:buNone/>
              <a:defRPr b="0" i="0" sz="1050" u="none" cap="none" strike="noStrike">
                <a:solidFill>
                  <a:srgbClr val="FFFFFF"/>
                </a:solidFill>
                <a:latin typeface="Calibri"/>
                <a:ea typeface="Calibri"/>
                <a:cs typeface="Calibri"/>
                <a:sym typeface="Calibri"/>
              </a:defRPr>
            </a:lvl5pPr>
            <a:lvl6pPr indent="0" lvl="5" marL="0" marR="0" rtl="0" algn="r">
              <a:spcBef>
                <a:spcPts val="0"/>
              </a:spcBef>
              <a:buNone/>
              <a:defRPr b="0" i="0" sz="1050" u="none" cap="none" strike="noStrike">
                <a:solidFill>
                  <a:srgbClr val="FFFFFF"/>
                </a:solidFill>
                <a:latin typeface="Calibri"/>
                <a:ea typeface="Calibri"/>
                <a:cs typeface="Calibri"/>
                <a:sym typeface="Calibri"/>
              </a:defRPr>
            </a:lvl6pPr>
            <a:lvl7pPr indent="0" lvl="6" marL="0" marR="0" rtl="0" algn="r">
              <a:spcBef>
                <a:spcPts val="0"/>
              </a:spcBef>
              <a:buNone/>
              <a:defRPr b="0" i="0" sz="1050" u="none" cap="none" strike="noStrike">
                <a:solidFill>
                  <a:srgbClr val="FFFFFF"/>
                </a:solidFill>
                <a:latin typeface="Calibri"/>
                <a:ea typeface="Calibri"/>
                <a:cs typeface="Calibri"/>
                <a:sym typeface="Calibri"/>
              </a:defRPr>
            </a:lvl7pPr>
            <a:lvl8pPr indent="0" lvl="7" marL="0" marR="0" rtl="0" algn="r">
              <a:spcBef>
                <a:spcPts val="0"/>
              </a:spcBef>
              <a:buNone/>
              <a:defRPr b="0" i="0" sz="1050" u="none" cap="none" strike="noStrike">
                <a:solidFill>
                  <a:srgbClr val="FFFFFF"/>
                </a:solidFill>
                <a:latin typeface="Calibri"/>
                <a:ea typeface="Calibri"/>
                <a:cs typeface="Calibri"/>
                <a:sym typeface="Calibri"/>
              </a:defRPr>
            </a:lvl8pPr>
            <a:lvl9pPr indent="0" lvl="8" marL="0" marR="0" rtl="0" algn="r">
              <a:spcBef>
                <a:spcPts val="0"/>
              </a:spcBef>
              <a:buNone/>
              <a:defRPr b="0" i="0" sz="1050" u="none" cap="none" strike="noStrike">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solidFill>
          <a:schemeClr val="lt1"/>
        </a:solidFill>
      </p:bgPr>
    </p:bg>
    <p:spTree>
      <p:nvGrpSpPr>
        <p:cNvPr id="52" name="Shape 52"/>
        <p:cNvGrpSpPr/>
        <p:nvPr/>
      </p:nvGrpSpPr>
      <p:grpSpPr>
        <a:xfrm>
          <a:off x="0" y="0"/>
          <a:ext cx="0" cy="0"/>
          <a:chOff x="0" y="0"/>
          <a:chExt cx="0" cy="0"/>
        </a:xfrm>
      </p:grpSpPr>
      <p:sp>
        <p:nvSpPr>
          <p:cNvPr id="53" name="Google Shape;53;p7"/>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4" name="Google Shape;54;p7"/>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5" name="Google Shape;55;p7"/>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262626"/>
              </a:buClr>
              <a:buSzPts val="8000"/>
              <a:buFont typeface="Calibri"/>
              <a:buNone/>
              <a:defRPr b="0" i="0" sz="8000" u="none" cap="none" strike="noStrike">
                <a:solidFill>
                  <a:srgbClr val="262626"/>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Google Shape;56;p7"/>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200"/>
              </a:spcBef>
              <a:spcAft>
                <a:spcPts val="0"/>
              </a:spcAft>
              <a:buClr>
                <a:schemeClr val="accent1"/>
              </a:buClr>
              <a:buSzPts val="2400"/>
              <a:buFont typeface="Calibri"/>
              <a:buNone/>
              <a:defRPr b="0" i="0" sz="2400" u="none" cap="none" strike="noStrike">
                <a:solidFill>
                  <a:schemeClr val="dk2"/>
                </a:solidFill>
                <a:latin typeface="Calibri"/>
                <a:ea typeface="Calibri"/>
                <a:cs typeface="Calibri"/>
                <a:sym typeface="Calibri"/>
              </a:defRPr>
            </a:lvl1pPr>
            <a:lvl2pPr indent="-228600" lvl="1" marL="914400" marR="0" rtl="0" algn="l">
              <a:lnSpc>
                <a:spcPct val="90000"/>
              </a:lnSpc>
              <a:spcBef>
                <a:spcPts val="200"/>
              </a:spcBef>
              <a:spcAft>
                <a:spcPts val="0"/>
              </a:spcAft>
              <a:buClr>
                <a:schemeClr val="accent1"/>
              </a:buClr>
              <a:buSzPts val="1800"/>
              <a:buFont typeface="Calibri"/>
              <a:buNone/>
              <a:defRPr b="0" i="0" sz="18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1"/>
              </a:buClr>
              <a:buSzPts val="1600"/>
              <a:buFont typeface="Calibri"/>
              <a:buNone/>
              <a:defRPr b="0" i="0" sz="16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1"/>
              </a:buClr>
              <a:buSzPts val="1400"/>
              <a:buFont typeface="Calibri"/>
              <a:buNone/>
              <a:defRPr b="0" i="0" sz="14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1"/>
              </a:buClr>
              <a:buSzPts val="1400"/>
              <a:buFont typeface="Calibri"/>
              <a:buNone/>
              <a:defRPr b="0" i="0" sz="14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accent1"/>
              </a:buClr>
              <a:buSzPts val="1400"/>
              <a:buFont typeface="Calibri"/>
              <a:buNone/>
              <a:defRPr b="0" i="0" sz="14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accent1"/>
              </a:buClr>
              <a:buSzPts val="1400"/>
              <a:buFont typeface="Calibri"/>
              <a:buNone/>
              <a:defRPr b="0" i="0" sz="14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accent1"/>
              </a:buClr>
              <a:buSzPts val="1400"/>
              <a:buFont typeface="Calibri"/>
              <a:buNone/>
              <a:defRPr b="0" i="0" sz="14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400"/>
              </a:spcBef>
              <a:spcAft>
                <a:spcPts val="400"/>
              </a:spcAft>
              <a:buClr>
                <a:schemeClr val="accent1"/>
              </a:buClr>
              <a:buSzPts val="1400"/>
              <a:buFont typeface="Calibri"/>
              <a:buNone/>
              <a:defRPr b="0" i="0" sz="1400" u="none" cap="none" strike="noStrike">
                <a:solidFill>
                  <a:srgbClr val="888888"/>
                </a:solidFill>
                <a:latin typeface="Calibri"/>
                <a:ea typeface="Calibri"/>
                <a:cs typeface="Calibri"/>
                <a:sym typeface="Calibri"/>
              </a:defRPr>
            </a:lvl9pPr>
          </a:lstStyle>
          <a:p/>
        </p:txBody>
      </p:sp>
      <p:sp>
        <p:nvSpPr>
          <p:cNvPr id="57" name="Google Shape;57;p7"/>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900" cap="non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7"/>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rgbClr val="FFFFFF"/>
                </a:solidFill>
                <a:latin typeface="Calibri"/>
                <a:ea typeface="Calibri"/>
                <a:cs typeface="Calibri"/>
                <a:sym typeface="Calibri"/>
              </a:defRPr>
            </a:lvl1pPr>
            <a:lvl2pPr indent="0" lvl="1" marL="0" marR="0" rtl="0" algn="r">
              <a:spcBef>
                <a:spcPts val="0"/>
              </a:spcBef>
              <a:buNone/>
              <a:defRPr sz="1050">
                <a:solidFill>
                  <a:srgbClr val="FFFFFF"/>
                </a:solidFill>
                <a:latin typeface="Calibri"/>
                <a:ea typeface="Calibri"/>
                <a:cs typeface="Calibri"/>
                <a:sym typeface="Calibri"/>
              </a:defRPr>
            </a:lvl2pPr>
            <a:lvl3pPr indent="0" lvl="2" marL="0" marR="0" rtl="0" algn="r">
              <a:spcBef>
                <a:spcPts val="0"/>
              </a:spcBef>
              <a:buNone/>
              <a:defRPr sz="1050">
                <a:solidFill>
                  <a:srgbClr val="FFFFFF"/>
                </a:solidFill>
                <a:latin typeface="Calibri"/>
                <a:ea typeface="Calibri"/>
                <a:cs typeface="Calibri"/>
                <a:sym typeface="Calibri"/>
              </a:defRPr>
            </a:lvl3pPr>
            <a:lvl4pPr indent="0" lvl="3" marL="0" marR="0" rtl="0" algn="r">
              <a:spcBef>
                <a:spcPts val="0"/>
              </a:spcBef>
              <a:buNone/>
              <a:defRPr sz="1050">
                <a:solidFill>
                  <a:srgbClr val="FFFFFF"/>
                </a:solidFill>
                <a:latin typeface="Calibri"/>
                <a:ea typeface="Calibri"/>
                <a:cs typeface="Calibri"/>
                <a:sym typeface="Calibri"/>
              </a:defRPr>
            </a:lvl4pPr>
            <a:lvl5pPr indent="0" lvl="4" marL="0" marR="0" rtl="0" algn="r">
              <a:spcBef>
                <a:spcPts val="0"/>
              </a:spcBef>
              <a:buNone/>
              <a:defRPr sz="1050">
                <a:solidFill>
                  <a:srgbClr val="FFFFFF"/>
                </a:solidFill>
                <a:latin typeface="Calibri"/>
                <a:ea typeface="Calibri"/>
                <a:cs typeface="Calibri"/>
                <a:sym typeface="Calibri"/>
              </a:defRPr>
            </a:lvl5pPr>
            <a:lvl6pPr indent="0" lvl="5" marL="0" marR="0" rtl="0" algn="r">
              <a:spcBef>
                <a:spcPts val="0"/>
              </a:spcBef>
              <a:buNone/>
              <a:defRPr sz="1050">
                <a:solidFill>
                  <a:srgbClr val="FFFFFF"/>
                </a:solidFill>
                <a:latin typeface="Calibri"/>
                <a:ea typeface="Calibri"/>
                <a:cs typeface="Calibri"/>
                <a:sym typeface="Calibri"/>
              </a:defRPr>
            </a:lvl6pPr>
            <a:lvl7pPr indent="0" lvl="6" marL="0" marR="0" rtl="0" algn="r">
              <a:spcBef>
                <a:spcPts val="0"/>
              </a:spcBef>
              <a:buNone/>
              <a:defRPr sz="1050">
                <a:solidFill>
                  <a:srgbClr val="FFFFFF"/>
                </a:solidFill>
                <a:latin typeface="Calibri"/>
                <a:ea typeface="Calibri"/>
                <a:cs typeface="Calibri"/>
                <a:sym typeface="Calibri"/>
              </a:defRPr>
            </a:lvl7pPr>
            <a:lvl8pPr indent="0" lvl="7" marL="0" marR="0" rtl="0" algn="r">
              <a:spcBef>
                <a:spcPts val="0"/>
              </a:spcBef>
              <a:buNone/>
              <a:defRPr sz="1050">
                <a:solidFill>
                  <a:srgbClr val="FFFFFF"/>
                </a:solidFill>
                <a:latin typeface="Calibri"/>
                <a:ea typeface="Calibri"/>
                <a:cs typeface="Calibri"/>
                <a:sym typeface="Calibri"/>
              </a:defRPr>
            </a:lvl8pPr>
            <a:lvl9pPr indent="0" lvl="8" marL="0" marR="0" rtl="0" algn="r">
              <a:spcBef>
                <a:spcPts val="0"/>
              </a:spcBef>
              <a:buNone/>
              <a:defRPr sz="1050">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cxnSp>
        <p:nvCxnSpPr>
          <p:cNvPr id="60" name="Google Shape;60;p7"/>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pic>
        <p:nvPicPr>
          <p:cNvPr id="61" name="Google Shape;61;p7"/>
          <p:cNvPicPr preferRelativeResize="0"/>
          <p:nvPr/>
        </p:nvPicPr>
        <p:blipFill>
          <a:blip r:embed="rId2">
            <a:alphaModFix/>
          </a:blip>
          <a:stretch>
            <a:fillRect/>
          </a:stretch>
        </p:blipFill>
        <p:spPr>
          <a:xfrm>
            <a:off x="64425" y="6478700"/>
            <a:ext cx="806450" cy="3014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spTree>
      <p:nvGrpSpPr>
        <p:cNvPr id="62" name="Shape 62"/>
        <p:cNvGrpSpPr/>
        <p:nvPr/>
      </p:nvGrpSpPr>
      <p:grpSpPr>
        <a:xfrm>
          <a:off x="0" y="0"/>
          <a:ext cx="0" cy="0"/>
          <a:chOff x="0" y="0"/>
          <a:chExt cx="0" cy="0"/>
        </a:xfrm>
      </p:grpSpPr>
      <p:sp>
        <p:nvSpPr>
          <p:cNvPr id="63" name="Google Shape;63;p8"/>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4" name="Google Shape;64;p8"/>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5" name="Google Shape;65;p8"/>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8"/>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900" cap="non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8"/>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rgbClr val="FFFFFF"/>
                </a:solidFill>
                <a:latin typeface="Calibri"/>
                <a:ea typeface="Calibri"/>
                <a:cs typeface="Calibri"/>
                <a:sym typeface="Calibri"/>
              </a:defRPr>
            </a:lvl1pPr>
            <a:lvl2pPr indent="0" lvl="1" marL="0" marR="0" rtl="0" algn="r">
              <a:spcBef>
                <a:spcPts val="0"/>
              </a:spcBef>
              <a:buNone/>
              <a:defRPr sz="1050">
                <a:solidFill>
                  <a:srgbClr val="FFFFFF"/>
                </a:solidFill>
                <a:latin typeface="Calibri"/>
                <a:ea typeface="Calibri"/>
                <a:cs typeface="Calibri"/>
                <a:sym typeface="Calibri"/>
              </a:defRPr>
            </a:lvl2pPr>
            <a:lvl3pPr indent="0" lvl="2" marL="0" marR="0" rtl="0" algn="r">
              <a:spcBef>
                <a:spcPts val="0"/>
              </a:spcBef>
              <a:buNone/>
              <a:defRPr sz="1050">
                <a:solidFill>
                  <a:srgbClr val="FFFFFF"/>
                </a:solidFill>
                <a:latin typeface="Calibri"/>
                <a:ea typeface="Calibri"/>
                <a:cs typeface="Calibri"/>
                <a:sym typeface="Calibri"/>
              </a:defRPr>
            </a:lvl3pPr>
            <a:lvl4pPr indent="0" lvl="3" marL="0" marR="0" rtl="0" algn="r">
              <a:spcBef>
                <a:spcPts val="0"/>
              </a:spcBef>
              <a:buNone/>
              <a:defRPr sz="1050">
                <a:solidFill>
                  <a:srgbClr val="FFFFFF"/>
                </a:solidFill>
                <a:latin typeface="Calibri"/>
                <a:ea typeface="Calibri"/>
                <a:cs typeface="Calibri"/>
                <a:sym typeface="Calibri"/>
              </a:defRPr>
            </a:lvl4pPr>
            <a:lvl5pPr indent="0" lvl="4" marL="0" marR="0" rtl="0" algn="r">
              <a:spcBef>
                <a:spcPts val="0"/>
              </a:spcBef>
              <a:buNone/>
              <a:defRPr sz="1050">
                <a:solidFill>
                  <a:srgbClr val="FFFFFF"/>
                </a:solidFill>
                <a:latin typeface="Calibri"/>
                <a:ea typeface="Calibri"/>
                <a:cs typeface="Calibri"/>
                <a:sym typeface="Calibri"/>
              </a:defRPr>
            </a:lvl5pPr>
            <a:lvl6pPr indent="0" lvl="5" marL="0" marR="0" rtl="0" algn="r">
              <a:spcBef>
                <a:spcPts val="0"/>
              </a:spcBef>
              <a:buNone/>
              <a:defRPr sz="1050">
                <a:solidFill>
                  <a:srgbClr val="FFFFFF"/>
                </a:solidFill>
                <a:latin typeface="Calibri"/>
                <a:ea typeface="Calibri"/>
                <a:cs typeface="Calibri"/>
                <a:sym typeface="Calibri"/>
              </a:defRPr>
            </a:lvl6pPr>
            <a:lvl7pPr indent="0" lvl="6" marL="0" marR="0" rtl="0" algn="r">
              <a:spcBef>
                <a:spcPts val="0"/>
              </a:spcBef>
              <a:buNone/>
              <a:defRPr sz="1050">
                <a:solidFill>
                  <a:srgbClr val="FFFFFF"/>
                </a:solidFill>
                <a:latin typeface="Calibri"/>
                <a:ea typeface="Calibri"/>
                <a:cs typeface="Calibri"/>
                <a:sym typeface="Calibri"/>
              </a:defRPr>
            </a:lvl7pPr>
            <a:lvl8pPr indent="0" lvl="7" marL="0" marR="0" rtl="0" algn="r">
              <a:spcBef>
                <a:spcPts val="0"/>
              </a:spcBef>
              <a:buNone/>
              <a:defRPr sz="1050">
                <a:solidFill>
                  <a:srgbClr val="FFFFFF"/>
                </a:solidFill>
                <a:latin typeface="Calibri"/>
                <a:ea typeface="Calibri"/>
                <a:cs typeface="Calibri"/>
                <a:sym typeface="Calibri"/>
              </a:defRPr>
            </a:lvl8pPr>
            <a:lvl9pPr indent="0" lvl="8" marL="0" marR="0" rtl="0" algn="r">
              <a:spcBef>
                <a:spcPts val="0"/>
              </a:spcBef>
              <a:buNone/>
              <a:defRPr sz="1050">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pic>
        <p:nvPicPr>
          <p:cNvPr id="68" name="Google Shape;68;p8"/>
          <p:cNvPicPr preferRelativeResize="0"/>
          <p:nvPr/>
        </p:nvPicPr>
        <p:blipFill>
          <a:blip r:embed="rId2">
            <a:alphaModFix/>
          </a:blip>
          <a:stretch>
            <a:fillRect/>
          </a:stretch>
        </p:blipFill>
        <p:spPr>
          <a:xfrm>
            <a:off x="64425" y="6478700"/>
            <a:ext cx="806450" cy="301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showMasterSp="0" type="objTx">
  <p:cSld name="OBJECT_WITH_CAPTION_TEXT">
    <p:spTree>
      <p:nvGrpSpPr>
        <p:cNvPr id="69" name="Shape 69"/>
        <p:cNvGrpSpPr/>
        <p:nvPr/>
      </p:nvGrpSpPr>
      <p:grpSpPr>
        <a:xfrm>
          <a:off x="0" y="0"/>
          <a:ext cx="0" cy="0"/>
          <a:chOff x="0" y="0"/>
          <a:chExt cx="0" cy="0"/>
        </a:xfrm>
      </p:grpSpPr>
      <p:sp>
        <p:nvSpPr>
          <p:cNvPr id="70" name="Google Shape;70;p9"/>
          <p:cNvSpPr/>
          <p:nvPr/>
        </p:nvSpPr>
        <p:spPr>
          <a:xfrm>
            <a:off x="16" y="0"/>
            <a:ext cx="4050791"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1" name="Google Shape;71;p9"/>
          <p:cNvSpPr/>
          <p:nvPr/>
        </p:nvSpPr>
        <p:spPr>
          <a:xfrm>
            <a:off x="4040071" y="0"/>
            <a:ext cx="6400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2" name="Google Shape;72;p9"/>
          <p:cNvSpPr txBox="1"/>
          <p:nvPr>
            <p:ph type="title"/>
          </p:nvPr>
        </p:nvSpPr>
        <p:spPr>
          <a:xfrm>
            <a:off x="457200" y="594359"/>
            <a:ext cx="3200400" cy="2286000"/>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FFFFFF"/>
              </a:buClr>
              <a:buSzPts val="3600"/>
              <a:buFont typeface="Calibri"/>
              <a:buNone/>
              <a:defRPr b="0" i="0" sz="3600" u="none" cap="none" strike="noStrike">
                <a:solidFill>
                  <a:srgbClr val="FFFFF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3" name="Google Shape;73;p9"/>
          <p:cNvSpPr txBox="1"/>
          <p:nvPr>
            <p:ph idx="1" type="body"/>
          </p:nvPr>
        </p:nvSpPr>
        <p:spPr>
          <a:xfrm>
            <a:off x="4800600" y="731520"/>
            <a:ext cx="6492240" cy="525780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74" name="Google Shape;74;p9"/>
          <p:cNvSpPr txBox="1"/>
          <p:nvPr>
            <p:ph idx="2" type="body"/>
          </p:nvPr>
        </p:nvSpPr>
        <p:spPr>
          <a:xfrm>
            <a:off x="457200" y="2926080"/>
            <a:ext cx="3200400" cy="3379124"/>
          </a:xfrm>
          <a:prstGeom prst="rect">
            <a:avLst/>
          </a:prstGeom>
          <a:noFill/>
          <a:ln>
            <a:noFill/>
          </a:ln>
        </p:spPr>
        <p:txBody>
          <a:bodyPr anchorCtr="0" anchor="t" bIns="45700" lIns="91425" spcFirstLastPara="1" rIns="91425" wrap="square" tIns="45700"/>
          <a:lstStyle>
            <a:lvl1pPr indent="-228600" lvl="0" marL="457200" marR="0" rtl="0" algn="l">
              <a:lnSpc>
                <a:spcPct val="90000"/>
              </a:lnSpc>
              <a:spcBef>
                <a:spcPts val="1200"/>
              </a:spcBef>
              <a:spcAft>
                <a:spcPts val="0"/>
              </a:spcAft>
              <a:buClr>
                <a:schemeClr val="accent1"/>
              </a:buClr>
              <a:buSzPts val="1500"/>
              <a:buFont typeface="Calibri"/>
              <a:buNone/>
              <a:defRPr b="0" i="0" sz="1500" u="none" cap="none" strike="noStrike">
                <a:solidFill>
                  <a:srgbClr val="FFFFFF"/>
                </a:solidFill>
                <a:latin typeface="Calibri"/>
                <a:ea typeface="Calibri"/>
                <a:cs typeface="Calibri"/>
                <a:sym typeface="Calibri"/>
              </a:defRPr>
            </a:lvl1pPr>
            <a:lvl2pPr indent="-228600" lvl="1" marL="914400" marR="0" rtl="0" algn="l">
              <a:lnSpc>
                <a:spcPct val="90000"/>
              </a:lnSpc>
              <a:spcBef>
                <a:spcPts val="200"/>
              </a:spcBef>
              <a:spcAft>
                <a:spcPts val="0"/>
              </a:spcAft>
              <a:buClr>
                <a:schemeClr val="accent1"/>
              </a:buClr>
              <a:buSzPts val="1200"/>
              <a:buFont typeface="Calibri"/>
              <a:buNone/>
              <a:defRPr b="0" i="0" sz="1200" u="none" cap="none" strike="noStrike">
                <a:solidFill>
                  <a:srgbClr val="3F3F3F"/>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1"/>
              </a:buClr>
              <a:buSzPts val="1000"/>
              <a:buFont typeface="Calibri"/>
              <a:buNone/>
              <a:defRPr b="0" i="0" sz="1000" u="none" cap="none" strike="noStrike">
                <a:solidFill>
                  <a:srgbClr val="3F3F3F"/>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8pPr>
            <a:lvl9pPr indent="-228600" lvl="8" marL="4114800" marR="0" rtl="0" algn="l">
              <a:lnSpc>
                <a:spcPct val="90000"/>
              </a:lnSpc>
              <a:spcBef>
                <a:spcPts val="400"/>
              </a:spcBef>
              <a:spcAft>
                <a:spcPts val="40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9pPr>
          </a:lstStyle>
          <a:p/>
        </p:txBody>
      </p:sp>
      <p:sp>
        <p:nvSpPr>
          <p:cNvPr id="75" name="Google Shape;75;p9"/>
          <p:cNvSpPr txBox="1"/>
          <p:nvPr>
            <p:ph idx="10" type="dt"/>
          </p:nvPr>
        </p:nvSpPr>
        <p:spPr>
          <a:xfrm>
            <a:off x="465512" y="6459785"/>
            <a:ext cx="261851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9"/>
          <p:cNvSpPr txBox="1"/>
          <p:nvPr>
            <p:ph idx="11" type="ftr"/>
          </p:nvPr>
        </p:nvSpPr>
        <p:spPr>
          <a:xfrm>
            <a:off x="4800600" y="6459785"/>
            <a:ext cx="46482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cap="none">
                <a:solidFill>
                  <a:schemeClr val="dk2"/>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9"/>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chemeClr val="dk2"/>
                </a:solidFill>
                <a:latin typeface="Calibri"/>
                <a:ea typeface="Calibri"/>
                <a:cs typeface="Calibri"/>
                <a:sym typeface="Calibri"/>
              </a:defRPr>
            </a:lvl1pPr>
            <a:lvl2pPr indent="0" lvl="1" marL="0" marR="0" rtl="0" algn="r">
              <a:spcBef>
                <a:spcPts val="0"/>
              </a:spcBef>
              <a:buNone/>
              <a:defRPr sz="1050">
                <a:solidFill>
                  <a:schemeClr val="dk2"/>
                </a:solidFill>
                <a:latin typeface="Calibri"/>
                <a:ea typeface="Calibri"/>
                <a:cs typeface="Calibri"/>
                <a:sym typeface="Calibri"/>
              </a:defRPr>
            </a:lvl2pPr>
            <a:lvl3pPr indent="0" lvl="2" marL="0" marR="0" rtl="0" algn="r">
              <a:spcBef>
                <a:spcPts val="0"/>
              </a:spcBef>
              <a:buNone/>
              <a:defRPr sz="1050">
                <a:solidFill>
                  <a:schemeClr val="dk2"/>
                </a:solidFill>
                <a:latin typeface="Calibri"/>
                <a:ea typeface="Calibri"/>
                <a:cs typeface="Calibri"/>
                <a:sym typeface="Calibri"/>
              </a:defRPr>
            </a:lvl3pPr>
            <a:lvl4pPr indent="0" lvl="3" marL="0" marR="0" rtl="0" algn="r">
              <a:spcBef>
                <a:spcPts val="0"/>
              </a:spcBef>
              <a:buNone/>
              <a:defRPr sz="1050">
                <a:solidFill>
                  <a:schemeClr val="dk2"/>
                </a:solidFill>
                <a:latin typeface="Calibri"/>
                <a:ea typeface="Calibri"/>
                <a:cs typeface="Calibri"/>
                <a:sym typeface="Calibri"/>
              </a:defRPr>
            </a:lvl4pPr>
            <a:lvl5pPr indent="0" lvl="4" marL="0" marR="0" rtl="0" algn="r">
              <a:spcBef>
                <a:spcPts val="0"/>
              </a:spcBef>
              <a:buNone/>
              <a:defRPr sz="1050">
                <a:solidFill>
                  <a:schemeClr val="dk2"/>
                </a:solidFill>
                <a:latin typeface="Calibri"/>
                <a:ea typeface="Calibri"/>
                <a:cs typeface="Calibri"/>
                <a:sym typeface="Calibri"/>
              </a:defRPr>
            </a:lvl5pPr>
            <a:lvl6pPr indent="0" lvl="5" marL="0" marR="0" rtl="0" algn="r">
              <a:spcBef>
                <a:spcPts val="0"/>
              </a:spcBef>
              <a:buNone/>
              <a:defRPr sz="1050">
                <a:solidFill>
                  <a:schemeClr val="dk2"/>
                </a:solidFill>
                <a:latin typeface="Calibri"/>
                <a:ea typeface="Calibri"/>
                <a:cs typeface="Calibri"/>
                <a:sym typeface="Calibri"/>
              </a:defRPr>
            </a:lvl6pPr>
            <a:lvl7pPr indent="0" lvl="6" marL="0" marR="0" rtl="0" algn="r">
              <a:spcBef>
                <a:spcPts val="0"/>
              </a:spcBef>
              <a:buNone/>
              <a:defRPr sz="1050">
                <a:solidFill>
                  <a:schemeClr val="dk2"/>
                </a:solidFill>
                <a:latin typeface="Calibri"/>
                <a:ea typeface="Calibri"/>
                <a:cs typeface="Calibri"/>
                <a:sym typeface="Calibri"/>
              </a:defRPr>
            </a:lvl7pPr>
            <a:lvl8pPr indent="0" lvl="7" marL="0" marR="0" rtl="0" algn="r">
              <a:spcBef>
                <a:spcPts val="0"/>
              </a:spcBef>
              <a:buNone/>
              <a:defRPr sz="1050">
                <a:solidFill>
                  <a:schemeClr val="dk2"/>
                </a:solidFill>
                <a:latin typeface="Calibri"/>
                <a:ea typeface="Calibri"/>
                <a:cs typeface="Calibri"/>
                <a:sym typeface="Calibri"/>
              </a:defRPr>
            </a:lvl8pPr>
            <a:lvl9pPr indent="0" lvl="8" marL="0" marR="0" rtl="0" algn="r">
              <a:spcBef>
                <a:spcPts val="0"/>
              </a:spcBef>
              <a:buNone/>
              <a:defRPr sz="1050">
                <a:solidFill>
                  <a:schemeClr val="dk2"/>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spTree>
      <p:nvGrpSpPr>
        <p:cNvPr id="78" name="Shape 78"/>
        <p:cNvGrpSpPr/>
        <p:nvPr/>
      </p:nvGrpSpPr>
      <p:grpSpPr>
        <a:xfrm>
          <a:off x="0" y="0"/>
          <a:ext cx="0" cy="0"/>
          <a:chOff x="0" y="0"/>
          <a:chExt cx="0" cy="0"/>
        </a:xfrm>
      </p:grpSpPr>
      <p:sp>
        <p:nvSpPr>
          <p:cNvPr id="79" name="Google Shape;79;p10"/>
          <p:cNvSpPr/>
          <p:nvPr/>
        </p:nvSpPr>
        <p:spPr>
          <a:xfrm>
            <a:off x="0" y="4953000"/>
            <a:ext cx="12188825" cy="19050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0" name="Google Shape;80;p10"/>
          <p:cNvSpPr/>
          <p:nvPr/>
        </p:nvSpPr>
        <p:spPr>
          <a:xfrm>
            <a:off x="15" y="491507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1" name="Google Shape;81;p10"/>
          <p:cNvSpPr txBox="1"/>
          <p:nvPr>
            <p:ph type="title"/>
          </p:nvPr>
        </p:nvSpPr>
        <p:spPr>
          <a:xfrm>
            <a:off x="1097280" y="5074920"/>
            <a:ext cx="10113645" cy="822960"/>
          </a:xfrm>
          <a:prstGeom prst="rect">
            <a:avLst/>
          </a:prstGeom>
          <a:noFill/>
          <a:ln>
            <a:noFill/>
          </a:ln>
        </p:spPr>
        <p:txBody>
          <a:bodyPr anchorCtr="0" anchor="b" bIns="0" lIns="91425" spcFirstLastPara="1" rIns="91425" wrap="square" tIns="0"/>
          <a:lstStyle>
            <a:lvl1pPr lvl="0" marR="0" rtl="0" algn="l">
              <a:lnSpc>
                <a:spcPct val="85000"/>
              </a:lnSpc>
              <a:spcBef>
                <a:spcPts val="0"/>
              </a:spcBef>
              <a:spcAft>
                <a:spcPts val="0"/>
              </a:spcAft>
              <a:buClr>
                <a:srgbClr val="FFFFFF"/>
              </a:buClr>
              <a:buSzPts val="3600"/>
              <a:buFont typeface="Calibri"/>
              <a:buNone/>
              <a:defRPr b="0" i="0" sz="3600" u="none" cap="none" strike="noStrike">
                <a:solidFill>
                  <a:srgbClr val="FFFFF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10"/>
          <p:cNvSpPr/>
          <p:nvPr>
            <p:ph idx="2" type="pic"/>
          </p:nvPr>
        </p:nvSpPr>
        <p:spPr>
          <a:xfrm>
            <a:off x="15" y="0"/>
            <a:ext cx="12191985" cy="4915076"/>
          </a:xfrm>
          <a:prstGeom prst="rect">
            <a:avLst/>
          </a:prstGeom>
          <a:solidFill>
            <a:srgbClr val="D7D0C0"/>
          </a:solidFill>
          <a:ln>
            <a:noFill/>
          </a:ln>
        </p:spPr>
        <p:txBody>
          <a:bodyPr anchorCtr="0" anchor="t" bIns="45700" lIns="457200" spcFirstLastPara="1" rIns="0" wrap="square" tIns="457200"/>
          <a:lstStyle>
            <a:lvl1pPr lvl="0" marR="0" rtl="0" algn="l">
              <a:lnSpc>
                <a:spcPct val="90000"/>
              </a:lnSpc>
              <a:spcBef>
                <a:spcPts val="1200"/>
              </a:spcBef>
              <a:spcAft>
                <a:spcPts val="0"/>
              </a:spcAft>
              <a:buClr>
                <a:schemeClr val="accent1"/>
              </a:buClr>
              <a:buSzPts val="3200"/>
              <a:buFont typeface="Calibri"/>
              <a:buNone/>
              <a:defRPr b="0" i="0" sz="3200" u="none" cap="none" strike="noStrike">
                <a:solidFill>
                  <a:srgbClr val="3F3F3F"/>
                </a:solidFill>
                <a:latin typeface="Calibri"/>
                <a:ea typeface="Calibri"/>
                <a:cs typeface="Calibri"/>
                <a:sym typeface="Calibri"/>
              </a:defRPr>
            </a:lvl1pPr>
            <a:lvl2pPr lvl="1" marR="0" rtl="0" algn="l">
              <a:lnSpc>
                <a:spcPct val="90000"/>
              </a:lnSpc>
              <a:spcBef>
                <a:spcPts val="200"/>
              </a:spcBef>
              <a:spcAft>
                <a:spcPts val="0"/>
              </a:spcAft>
              <a:buClr>
                <a:schemeClr val="accent1"/>
              </a:buClr>
              <a:buSzPts val="2800"/>
              <a:buFont typeface="Calibri"/>
              <a:buNone/>
              <a:defRPr b="0" i="0" sz="2800" u="none" cap="none" strike="noStrike">
                <a:solidFill>
                  <a:srgbClr val="3F3F3F"/>
                </a:solidFill>
                <a:latin typeface="Calibri"/>
                <a:ea typeface="Calibri"/>
                <a:cs typeface="Calibri"/>
                <a:sym typeface="Calibri"/>
              </a:defRPr>
            </a:lvl2pPr>
            <a:lvl3pPr lvl="2" marR="0" rtl="0" algn="l">
              <a:lnSpc>
                <a:spcPct val="90000"/>
              </a:lnSpc>
              <a:spcBef>
                <a:spcPts val="400"/>
              </a:spcBef>
              <a:spcAft>
                <a:spcPts val="0"/>
              </a:spcAft>
              <a:buClr>
                <a:schemeClr val="accent1"/>
              </a:buClr>
              <a:buSzPts val="2400"/>
              <a:buFont typeface="Calibri"/>
              <a:buNone/>
              <a:defRPr b="0" i="0" sz="2400" u="none" cap="none" strike="noStrike">
                <a:solidFill>
                  <a:srgbClr val="3F3F3F"/>
                </a:solidFill>
                <a:latin typeface="Calibri"/>
                <a:ea typeface="Calibri"/>
                <a:cs typeface="Calibri"/>
                <a:sym typeface="Calibri"/>
              </a:defRPr>
            </a:lvl3pPr>
            <a:lvl4pPr lvl="3"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4pPr>
            <a:lvl5pPr lvl="4"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5pPr>
            <a:lvl6pPr lvl="5"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6pPr>
            <a:lvl7pPr lvl="6"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7pPr>
            <a:lvl8pPr lvl="7"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8pPr>
            <a:lvl9pPr lvl="8" marR="0" rtl="0" algn="l">
              <a:lnSpc>
                <a:spcPct val="90000"/>
              </a:lnSpc>
              <a:spcBef>
                <a:spcPts val="400"/>
              </a:spcBef>
              <a:spcAft>
                <a:spcPts val="400"/>
              </a:spcAft>
              <a:buClr>
                <a:schemeClr val="accent1"/>
              </a:buClr>
              <a:buSzPts val="2000"/>
              <a:buFont typeface="Calibri"/>
              <a:buNone/>
              <a:defRPr b="0" i="0" sz="2000" u="none" cap="none" strike="noStrike">
                <a:solidFill>
                  <a:srgbClr val="3F3F3F"/>
                </a:solidFill>
                <a:latin typeface="Calibri"/>
                <a:ea typeface="Calibri"/>
                <a:cs typeface="Calibri"/>
                <a:sym typeface="Calibri"/>
              </a:defRPr>
            </a:lvl9pPr>
          </a:lstStyle>
          <a:p/>
        </p:txBody>
      </p:sp>
      <p:sp>
        <p:nvSpPr>
          <p:cNvPr id="83" name="Google Shape;83;p10"/>
          <p:cNvSpPr txBox="1"/>
          <p:nvPr>
            <p:ph idx="1" type="body"/>
          </p:nvPr>
        </p:nvSpPr>
        <p:spPr>
          <a:xfrm>
            <a:off x="1097280" y="5907024"/>
            <a:ext cx="10113264" cy="594360"/>
          </a:xfrm>
          <a:prstGeom prst="rect">
            <a:avLst/>
          </a:prstGeom>
          <a:noFill/>
          <a:ln>
            <a:noFill/>
          </a:ln>
        </p:spPr>
        <p:txBody>
          <a:bodyPr anchorCtr="0" anchor="t" bIns="0" lIns="91425" spcFirstLastPara="1" rIns="91425" wrap="square" tIns="0"/>
          <a:lstStyle>
            <a:lvl1pPr indent="-228600" lvl="0" marL="457200" marR="0" rtl="0" algn="l">
              <a:lnSpc>
                <a:spcPct val="90000"/>
              </a:lnSpc>
              <a:spcBef>
                <a:spcPts val="0"/>
              </a:spcBef>
              <a:spcAft>
                <a:spcPts val="0"/>
              </a:spcAft>
              <a:buClr>
                <a:schemeClr val="accent1"/>
              </a:buClr>
              <a:buSzPts val="1500"/>
              <a:buFont typeface="Calibri"/>
              <a:buNone/>
              <a:defRPr b="0" i="0" sz="1500" u="none" cap="none" strike="noStrike">
                <a:solidFill>
                  <a:srgbClr val="FFFFFF"/>
                </a:solidFill>
                <a:latin typeface="Calibri"/>
                <a:ea typeface="Calibri"/>
                <a:cs typeface="Calibri"/>
                <a:sym typeface="Calibri"/>
              </a:defRPr>
            </a:lvl1pPr>
            <a:lvl2pPr indent="-228600" lvl="1" marL="914400" marR="0" rtl="0" algn="l">
              <a:lnSpc>
                <a:spcPct val="90000"/>
              </a:lnSpc>
              <a:spcBef>
                <a:spcPts val="600"/>
              </a:spcBef>
              <a:spcAft>
                <a:spcPts val="0"/>
              </a:spcAft>
              <a:buClr>
                <a:schemeClr val="accent1"/>
              </a:buClr>
              <a:buSzPts val="1200"/>
              <a:buFont typeface="Calibri"/>
              <a:buNone/>
              <a:defRPr b="0" i="0" sz="1200" u="none" cap="none" strike="noStrike">
                <a:solidFill>
                  <a:srgbClr val="3F3F3F"/>
                </a:solidFill>
                <a:latin typeface="Calibri"/>
                <a:ea typeface="Calibri"/>
                <a:cs typeface="Calibri"/>
                <a:sym typeface="Calibri"/>
              </a:defRPr>
            </a:lvl2pPr>
            <a:lvl3pPr indent="-228600" lvl="2" marL="1371600" marR="0" rtl="0" algn="l">
              <a:lnSpc>
                <a:spcPct val="90000"/>
              </a:lnSpc>
              <a:spcBef>
                <a:spcPts val="400"/>
              </a:spcBef>
              <a:spcAft>
                <a:spcPts val="0"/>
              </a:spcAft>
              <a:buClr>
                <a:schemeClr val="accent1"/>
              </a:buClr>
              <a:buSzPts val="1000"/>
              <a:buFont typeface="Calibri"/>
              <a:buNone/>
              <a:defRPr b="0" i="0" sz="1000" u="none" cap="none" strike="noStrike">
                <a:solidFill>
                  <a:srgbClr val="3F3F3F"/>
                </a:solidFill>
                <a:latin typeface="Calibri"/>
                <a:ea typeface="Calibri"/>
                <a:cs typeface="Calibri"/>
                <a:sym typeface="Calibri"/>
              </a:defRPr>
            </a:lvl3pPr>
            <a:lvl4pPr indent="-228600" lvl="3" marL="18288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5pPr>
            <a:lvl6pPr indent="-228600" lvl="5" marL="27432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6pPr>
            <a:lvl7pPr indent="-228600" lvl="6" marL="32004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7pPr>
            <a:lvl8pPr indent="-228600" lvl="7" marL="3657600" marR="0" rtl="0" algn="l">
              <a:lnSpc>
                <a:spcPct val="90000"/>
              </a:lnSpc>
              <a:spcBef>
                <a:spcPts val="400"/>
              </a:spcBef>
              <a:spcAft>
                <a:spcPts val="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8pPr>
            <a:lvl9pPr indent="-228600" lvl="8" marL="4114800" marR="0" rtl="0" algn="l">
              <a:lnSpc>
                <a:spcPct val="90000"/>
              </a:lnSpc>
              <a:spcBef>
                <a:spcPts val="400"/>
              </a:spcBef>
              <a:spcAft>
                <a:spcPts val="400"/>
              </a:spcAft>
              <a:buClr>
                <a:schemeClr val="accent1"/>
              </a:buClr>
              <a:buSzPts val="900"/>
              <a:buFont typeface="Calibri"/>
              <a:buNone/>
              <a:defRPr b="0" i="0" sz="900" u="none" cap="none" strike="noStrike">
                <a:solidFill>
                  <a:srgbClr val="3F3F3F"/>
                </a:solidFill>
                <a:latin typeface="Calibri"/>
                <a:ea typeface="Calibri"/>
                <a:cs typeface="Calibri"/>
                <a:sym typeface="Calibri"/>
              </a:defRPr>
            </a:lvl9pPr>
          </a:lstStyle>
          <a:p/>
        </p:txBody>
      </p:sp>
      <p:sp>
        <p:nvSpPr>
          <p:cNvPr id="84" name="Google Shape;84;p10"/>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 name="Google Shape;85;p10"/>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900" cap="non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6" name="Google Shape;86;p10"/>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rgbClr val="FFFFFF"/>
                </a:solidFill>
                <a:latin typeface="Calibri"/>
                <a:ea typeface="Calibri"/>
                <a:cs typeface="Calibri"/>
                <a:sym typeface="Calibri"/>
              </a:defRPr>
            </a:lvl1pPr>
            <a:lvl2pPr indent="0" lvl="1" marL="0" marR="0" rtl="0" algn="r">
              <a:spcBef>
                <a:spcPts val="0"/>
              </a:spcBef>
              <a:buNone/>
              <a:defRPr sz="1050">
                <a:solidFill>
                  <a:srgbClr val="FFFFFF"/>
                </a:solidFill>
                <a:latin typeface="Calibri"/>
                <a:ea typeface="Calibri"/>
                <a:cs typeface="Calibri"/>
                <a:sym typeface="Calibri"/>
              </a:defRPr>
            </a:lvl2pPr>
            <a:lvl3pPr indent="0" lvl="2" marL="0" marR="0" rtl="0" algn="r">
              <a:spcBef>
                <a:spcPts val="0"/>
              </a:spcBef>
              <a:buNone/>
              <a:defRPr sz="1050">
                <a:solidFill>
                  <a:srgbClr val="FFFFFF"/>
                </a:solidFill>
                <a:latin typeface="Calibri"/>
                <a:ea typeface="Calibri"/>
                <a:cs typeface="Calibri"/>
                <a:sym typeface="Calibri"/>
              </a:defRPr>
            </a:lvl3pPr>
            <a:lvl4pPr indent="0" lvl="3" marL="0" marR="0" rtl="0" algn="r">
              <a:spcBef>
                <a:spcPts val="0"/>
              </a:spcBef>
              <a:buNone/>
              <a:defRPr sz="1050">
                <a:solidFill>
                  <a:srgbClr val="FFFFFF"/>
                </a:solidFill>
                <a:latin typeface="Calibri"/>
                <a:ea typeface="Calibri"/>
                <a:cs typeface="Calibri"/>
                <a:sym typeface="Calibri"/>
              </a:defRPr>
            </a:lvl4pPr>
            <a:lvl5pPr indent="0" lvl="4" marL="0" marR="0" rtl="0" algn="r">
              <a:spcBef>
                <a:spcPts val="0"/>
              </a:spcBef>
              <a:buNone/>
              <a:defRPr sz="1050">
                <a:solidFill>
                  <a:srgbClr val="FFFFFF"/>
                </a:solidFill>
                <a:latin typeface="Calibri"/>
                <a:ea typeface="Calibri"/>
                <a:cs typeface="Calibri"/>
                <a:sym typeface="Calibri"/>
              </a:defRPr>
            </a:lvl5pPr>
            <a:lvl6pPr indent="0" lvl="5" marL="0" marR="0" rtl="0" algn="r">
              <a:spcBef>
                <a:spcPts val="0"/>
              </a:spcBef>
              <a:buNone/>
              <a:defRPr sz="1050">
                <a:solidFill>
                  <a:srgbClr val="FFFFFF"/>
                </a:solidFill>
                <a:latin typeface="Calibri"/>
                <a:ea typeface="Calibri"/>
                <a:cs typeface="Calibri"/>
                <a:sym typeface="Calibri"/>
              </a:defRPr>
            </a:lvl6pPr>
            <a:lvl7pPr indent="0" lvl="6" marL="0" marR="0" rtl="0" algn="r">
              <a:spcBef>
                <a:spcPts val="0"/>
              </a:spcBef>
              <a:buNone/>
              <a:defRPr sz="1050">
                <a:solidFill>
                  <a:srgbClr val="FFFFFF"/>
                </a:solidFill>
                <a:latin typeface="Calibri"/>
                <a:ea typeface="Calibri"/>
                <a:cs typeface="Calibri"/>
                <a:sym typeface="Calibri"/>
              </a:defRPr>
            </a:lvl7pPr>
            <a:lvl8pPr indent="0" lvl="7" marL="0" marR="0" rtl="0" algn="r">
              <a:spcBef>
                <a:spcPts val="0"/>
              </a:spcBef>
              <a:buNone/>
              <a:defRPr sz="1050">
                <a:solidFill>
                  <a:srgbClr val="FFFFFF"/>
                </a:solidFill>
                <a:latin typeface="Calibri"/>
                <a:ea typeface="Calibri"/>
                <a:cs typeface="Calibri"/>
                <a:sym typeface="Calibri"/>
              </a:defRPr>
            </a:lvl8pPr>
            <a:lvl9pPr indent="0" lvl="8" marL="0" marR="0" rtl="0" algn="r">
              <a:spcBef>
                <a:spcPts val="0"/>
              </a:spcBef>
              <a:buNone/>
              <a:defRPr sz="1050">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7" name="Shape 87"/>
        <p:cNvGrpSpPr/>
        <p:nvPr/>
      </p:nvGrpSpPr>
      <p:grpSpPr>
        <a:xfrm>
          <a:off x="0" y="0"/>
          <a:ext cx="0" cy="0"/>
          <a:chOff x="0" y="0"/>
          <a:chExt cx="0" cy="0"/>
        </a:xfrm>
      </p:grpSpPr>
      <p:sp>
        <p:nvSpPr>
          <p:cNvPr id="88" name="Google Shape;88;p1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 name="Google Shape;89;p11"/>
          <p:cNvSpPr txBox="1"/>
          <p:nvPr>
            <p:ph idx="1" type="body"/>
          </p:nvPr>
        </p:nvSpPr>
        <p:spPr>
          <a:xfrm rot="5400000">
            <a:off x="4114800" y="-1171786"/>
            <a:ext cx="4023360" cy="10058400"/>
          </a:xfrm>
          <a:prstGeom prst="rect">
            <a:avLst/>
          </a:prstGeom>
          <a:noFill/>
          <a:ln>
            <a:noFill/>
          </a:ln>
        </p:spPr>
        <p:txBody>
          <a:bodyPr anchorCtr="0" anchor="t" bIns="0" lIns="45700" spcFirstLastPara="1" rIns="45700" wrap="square" tIns="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90" name="Google Shape;90;p11"/>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 name="Google Shape;91;p11"/>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900" cap="non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2" name="Google Shape;92;p1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rgbClr val="FFFFFF"/>
                </a:solidFill>
                <a:latin typeface="Calibri"/>
                <a:ea typeface="Calibri"/>
                <a:cs typeface="Calibri"/>
                <a:sym typeface="Calibri"/>
              </a:defRPr>
            </a:lvl1pPr>
            <a:lvl2pPr indent="0" lvl="1" marL="0" marR="0" rtl="0" algn="r">
              <a:spcBef>
                <a:spcPts val="0"/>
              </a:spcBef>
              <a:buNone/>
              <a:defRPr sz="1050">
                <a:solidFill>
                  <a:srgbClr val="FFFFFF"/>
                </a:solidFill>
                <a:latin typeface="Calibri"/>
                <a:ea typeface="Calibri"/>
                <a:cs typeface="Calibri"/>
                <a:sym typeface="Calibri"/>
              </a:defRPr>
            </a:lvl2pPr>
            <a:lvl3pPr indent="0" lvl="2" marL="0" marR="0" rtl="0" algn="r">
              <a:spcBef>
                <a:spcPts val="0"/>
              </a:spcBef>
              <a:buNone/>
              <a:defRPr sz="1050">
                <a:solidFill>
                  <a:srgbClr val="FFFFFF"/>
                </a:solidFill>
                <a:latin typeface="Calibri"/>
                <a:ea typeface="Calibri"/>
                <a:cs typeface="Calibri"/>
                <a:sym typeface="Calibri"/>
              </a:defRPr>
            </a:lvl3pPr>
            <a:lvl4pPr indent="0" lvl="3" marL="0" marR="0" rtl="0" algn="r">
              <a:spcBef>
                <a:spcPts val="0"/>
              </a:spcBef>
              <a:buNone/>
              <a:defRPr sz="1050">
                <a:solidFill>
                  <a:srgbClr val="FFFFFF"/>
                </a:solidFill>
                <a:latin typeface="Calibri"/>
                <a:ea typeface="Calibri"/>
                <a:cs typeface="Calibri"/>
                <a:sym typeface="Calibri"/>
              </a:defRPr>
            </a:lvl4pPr>
            <a:lvl5pPr indent="0" lvl="4" marL="0" marR="0" rtl="0" algn="r">
              <a:spcBef>
                <a:spcPts val="0"/>
              </a:spcBef>
              <a:buNone/>
              <a:defRPr sz="1050">
                <a:solidFill>
                  <a:srgbClr val="FFFFFF"/>
                </a:solidFill>
                <a:latin typeface="Calibri"/>
                <a:ea typeface="Calibri"/>
                <a:cs typeface="Calibri"/>
                <a:sym typeface="Calibri"/>
              </a:defRPr>
            </a:lvl5pPr>
            <a:lvl6pPr indent="0" lvl="5" marL="0" marR="0" rtl="0" algn="r">
              <a:spcBef>
                <a:spcPts val="0"/>
              </a:spcBef>
              <a:buNone/>
              <a:defRPr sz="1050">
                <a:solidFill>
                  <a:srgbClr val="FFFFFF"/>
                </a:solidFill>
                <a:latin typeface="Calibri"/>
                <a:ea typeface="Calibri"/>
                <a:cs typeface="Calibri"/>
                <a:sym typeface="Calibri"/>
              </a:defRPr>
            </a:lvl6pPr>
            <a:lvl7pPr indent="0" lvl="6" marL="0" marR="0" rtl="0" algn="r">
              <a:spcBef>
                <a:spcPts val="0"/>
              </a:spcBef>
              <a:buNone/>
              <a:defRPr sz="1050">
                <a:solidFill>
                  <a:srgbClr val="FFFFFF"/>
                </a:solidFill>
                <a:latin typeface="Calibri"/>
                <a:ea typeface="Calibri"/>
                <a:cs typeface="Calibri"/>
                <a:sym typeface="Calibri"/>
              </a:defRPr>
            </a:lvl7pPr>
            <a:lvl8pPr indent="0" lvl="7" marL="0" marR="0" rtl="0" algn="r">
              <a:spcBef>
                <a:spcPts val="0"/>
              </a:spcBef>
              <a:buNone/>
              <a:defRPr sz="1050">
                <a:solidFill>
                  <a:srgbClr val="FFFFFF"/>
                </a:solidFill>
                <a:latin typeface="Calibri"/>
                <a:ea typeface="Calibri"/>
                <a:cs typeface="Calibri"/>
                <a:sym typeface="Calibri"/>
              </a:defRPr>
            </a:lvl8pPr>
            <a:lvl9pPr indent="0" lvl="8" marL="0" marR="0" rtl="0" algn="r">
              <a:spcBef>
                <a:spcPts val="0"/>
              </a:spcBef>
              <a:buNone/>
              <a:defRPr sz="1050">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spTree>
      <p:nvGrpSpPr>
        <p:cNvPr id="93" name="Shape 93"/>
        <p:cNvGrpSpPr/>
        <p:nvPr/>
      </p:nvGrpSpPr>
      <p:grpSpPr>
        <a:xfrm>
          <a:off x="0" y="0"/>
          <a:ext cx="0" cy="0"/>
          <a:chOff x="0" y="0"/>
          <a:chExt cx="0" cy="0"/>
        </a:xfrm>
      </p:grpSpPr>
      <p:sp>
        <p:nvSpPr>
          <p:cNvPr id="94" name="Google Shape;94;p12"/>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95" name="Google Shape;95;p12"/>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96" name="Google Shape;96;p12"/>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7" name="Google Shape;97;p12"/>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98" name="Google Shape;98;p12"/>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900">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9" name="Google Shape;99;p12"/>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900" cap="non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Google Shape;100;p1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050">
                <a:solidFill>
                  <a:srgbClr val="FFFFFF"/>
                </a:solidFill>
                <a:latin typeface="Calibri"/>
                <a:ea typeface="Calibri"/>
                <a:cs typeface="Calibri"/>
                <a:sym typeface="Calibri"/>
              </a:defRPr>
            </a:lvl1pPr>
            <a:lvl2pPr indent="0" lvl="1" marL="0" marR="0" rtl="0" algn="r">
              <a:spcBef>
                <a:spcPts val="0"/>
              </a:spcBef>
              <a:buNone/>
              <a:defRPr sz="1050">
                <a:solidFill>
                  <a:srgbClr val="FFFFFF"/>
                </a:solidFill>
                <a:latin typeface="Calibri"/>
                <a:ea typeface="Calibri"/>
                <a:cs typeface="Calibri"/>
                <a:sym typeface="Calibri"/>
              </a:defRPr>
            </a:lvl2pPr>
            <a:lvl3pPr indent="0" lvl="2" marL="0" marR="0" rtl="0" algn="r">
              <a:spcBef>
                <a:spcPts val="0"/>
              </a:spcBef>
              <a:buNone/>
              <a:defRPr sz="1050">
                <a:solidFill>
                  <a:srgbClr val="FFFFFF"/>
                </a:solidFill>
                <a:latin typeface="Calibri"/>
                <a:ea typeface="Calibri"/>
                <a:cs typeface="Calibri"/>
                <a:sym typeface="Calibri"/>
              </a:defRPr>
            </a:lvl3pPr>
            <a:lvl4pPr indent="0" lvl="3" marL="0" marR="0" rtl="0" algn="r">
              <a:spcBef>
                <a:spcPts val="0"/>
              </a:spcBef>
              <a:buNone/>
              <a:defRPr sz="1050">
                <a:solidFill>
                  <a:srgbClr val="FFFFFF"/>
                </a:solidFill>
                <a:latin typeface="Calibri"/>
                <a:ea typeface="Calibri"/>
                <a:cs typeface="Calibri"/>
                <a:sym typeface="Calibri"/>
              </a:defRPr>
            </a:lvl4pPr>
            <a:lvl5pPr indent="0" lvl="4" marL="0" marR="0" rtl="0" algn="r">
              <a:spcBef>
                <a:spcPts val="0"/>
              </a:spcBef>
              <a:buNone/>
              <a:defRPr sz="1050">
                <a:solidFill>
                  <a:srgbClr val="FFFFFF"/>
                </a:solidFill>
                <a:latin typeface="Calibri"/>
                <a:ea typeface="Calibri"/>
                <a:cs typeface="Calibri"/>
                <a:sym typeface="Calibri"/>
              </a:defRPr>
            </a:lvl5pPr>
            <a:lvl6pPr indent="0" lvl="5" marL="0" marR="0" rtl="0" algn="r">
              <a:spcBef>
                <a:spcPts val="0"/>
              </a:spcBef>
              <a:buNone/>
              <a:defRPr sz="1050">
                <a:solidFill>
                  <a:srgbClr val="FFFFFF"/>
                </a:solidFill>
                <a:latin typeface="Calibri"/>
                <a:ea typeface="Calibri"/>
                <a:cs typeface="Calibri"/>
                <a:sym typeface="Calibri"/>
              </a:defRPr>
            </a:lvl6pPr>
            <a:lvl7pPr indent="0" lvl="6" marL="0" marR="0" rtl="0" algn="r">
              <a:spcBef>
                <a:spcPts val="0"/>
              </a:spcBef>
              <a:buNone/>
              <a:defRPr sz="1050">
                <a:solidFill>
                  <a:srgbClr val="FFFFFF"/>
                </a:solidFill>
                <a:latin typeface="Calibri"/>
                <a:ea typeface="Calibri"/>
                <a:cs typeface="Calibri"/>
                <a:sym typeface="Calibri"/>
              </a:defRPr>
            </a:lvl7pPr>
            <a:lvl8pPr indent="0" lvl="7" marL="0" marR="0" rtl="0" algn="r">
              <a:spcBef>
                <a:spcPts val="0"/>
              </a:spcBef>
              <a:buNone/>
              <a:defRPr sz="1050">
                <a:solidFill>
                  <a:srgbClr val="FFFFFF"/>
                </a:solidFill>
                <a:latin typeface="Calibri"/>
                <a:ea typeface="Calibri"/>
                <a:cs typeface="Calibri"/>
                <a:sym typeface="Calibri"/>
              </a:defRPr>
            </a:lvl8pPr>
            <a:lvl9pPr indent="0" lvl="8" marL="0" marR="0" rtl="0" algn="r">
              <a:spcBef>
                <a:spcPts val="0"/>
              </a:spcBef>
              <a:buNone/>
              <a:defRPr sz="1050">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pic>
        <p:nvPicPr>
          <p:cNvPr id="101" name="Google Shape;101;p12"/>
          <p:cNvPicPr preferRelativeResize="0"/>
          <p:nvPr/>
        </p:nvPicPr>
        <p:blipFill>
          <a:blip r:embed="rId2">
            <a:alphaModFix/>
          </a:blip>
          <a:stretch>
            <a:fillRect/>
          </a:stretch>
        </p:blipFill>
        <p:spPr>
          <a:xfrm>
            <a:off x="64425" y="6478700"/>
            <a:ext cx="806450" cy="301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1" y="6400800"/>
            <a:ext cx="12192000"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 name="Google Shape;7;p1"/>
          <p:cNvSpPr/>
          <p:nvPr/>
        </p:nvSpPr>
        <p:spPr>
          <a:xfrm>
            <a:off x="15" y="6334316"/>
            <a:ext cx="12191985" cy="66484"/>
          </a:xfrm>
          <a:prstGeom prst="rect">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 name="Google Shape;8;p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1"/>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0" name="Google Shape;10;p1"/>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1"/>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900" u="none" cap="none" strike="noStrike">
                <a:solidFill>
                  <a:srgbClr val="FFFFFF"/>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rgbClr val="FFFFFF"/>
                </a:solidFill>
                <a:latin typeface="Calibri"/>
                <a:ea typeface="Calibri"/>
                <a:cs typeface="Calibri"/>
                <a:sym typeface="Calibri"/>
              </a:defRPr>
            </a:lvl1pPr>
            <a:lvl2pPr indent="0" lvl="1" marL="0" marR="0" rtl="0" algn="r">
              <a:spcBef>
                <a:spcPts val="0"/>
              </a:spcBef>
              <a:buNone/>
              <a:defRPr b="0" i="0" sz="1050" u="none" cap="none" strike="noStrike">
                <a:solidFill>
                  <a:srgbClr val="FFFFFF"/>
                </a:solidFill>
                <a:latin typeface="Calibri"/>
                <a:ea typeface="Calibri"/>
                <a:cs typeface="Calibri"/>
                <a:sym typeface="Calibri"/>
              </a:defRPr>
            </a:lvl2pPr>
            <a:lvl3pPr indent="0" lvl="2" marL="0" marR="0" rtl="0" algn="r">
              <a:spcBef>
                <a:spcPts val="0"/>
              </a:spcBef>
              <a:buNone/>
              <a:defRPr b="0" i="0" sz="1050" u="none" cap="none" strike="noStrike">
                <a:solidFill>
                  <a:srgbClr val="FFFFFF"/>
                </a:solidFill>
                <a:latin typeface="Calibri"/>
                <a:ea typeface="Calibri"/>
                <a:cs typeface="Calibri"/>
                <a:sym typeface="Calibri"/>
              </a:defRPr>
            </a:lvl3pPr>
            <a:lvl4pPr indent="0" lvl="3" marL="0" marR="0" rtl="0" algn="r">
              <a:spcBef>
                <a:spcPts val="0"/>
              </a:spcBef>
              <a:buNone/>
              <a:defRPr b="0" i="0" sz="1050" u="none" cap="none" strike="noStrike">
                <a:solidFill>
                  <a:srgbClr val="FFFFFF"/>
                </a:solidFill>
                <a:latin typeface="Calibri"/>
                <a:ea typeface="Calibri"/>
                <a:cs typeface="Calibri"/>
                <a:sym typeface="Calibri"/>
              </a:defRPr>
            </a:lvl4pPr>
            <a:lvl5pPr indent="0" lvl="4" marL="0" marR="0" rtl="0" algn="r">
              <a:spcBef>
                <a:spcPts val="0"/>
              </a:spcBef>
              <a:buNone/>
              <a:defRPr b="0" i="0" sz="1050" u="none" cap="none" strike="noStrike">
                <a:solidFill>
                  <a:srgbClr val="FFFFFF"/>
                </a:solidFill>
                <a:latin typeface="Calibri"/>
                <a:ea typeface="Calibri"/>
                <a:cs typeface="Calibri"/>
                <a:sym typeface="Calibri"/>
              </a:defRPr>
            </a:lvl5pPr>
            <a:lvl6pPr indent="0" lvl="5" marL="0" marR="0" rtl="0" algn="r">
              <a:spcBef>
                <a:spcPts val="0"/>
              </a:spcBef>
              <a:buNone/>
              <a:defRPr b="0" i="0" sz="1050" u="none" cap="none" strike="noStrike">
                <a:solidFill>
                  <a:srgbClr val="FFFFFF"/>
                </a:solidFill>
                <a:latin typeface="Calibri"/>
                <a:ea typeface="Calibri"/>
                <a:cs typeface="Calibri"/>
                <a:sym typeface="Calibri"/>
              </a:defRPr>
            </a:lvl6pPr>
            <a:lvl7pPr indent="0" lvl="6" marL="0" marR="0" rtl="0" algn="r">
              <a:spcBef>
                <a:spcPts val="0"/>
              </a:spcBef>
              <a:buNone/>
              <a:defRPr b="0" i="0" sz="1050" u="none" cap="none" strike="noStrike">
                <a:solidFill>
                  <a:srgbClr val="FFFFFF"/>
                </a:solidFill>
                <a:latin typeface="Calibri"/>
                <a:ea typeface="Calibri"/>
                <a:cs typeface="Calibri"/>
                <a:sym typeface="Calibri"/>
              </a:defRPr>
            </a:lvl7pPr>
            <a:lvl8pPr indent="0" lvl="7" marL="0" marR="0" rtl="0" algn="r">
              <a:spcBef>
                <a:spcPts val="0"/>
              </a:spcBef>
              <a:buNone/>
              <a:defRPr b="0" i="0" sz="1050" u="none" cap="none" strike="noStrike">
                <a:solidFill>
                  <a:srgbClr val="FFFFFF"/>
                </a:solidFill>
                <a:latin typeface="Calibri"/>
                <a:ea typeface="Calibri"/>
                <a:cs typeface="Calibri"/>
                <a:sym typeface="Calibri"/>
              </a:defRPr>
            </a:lvl8pPr>
            <a:lvl9pPr indent="0" lvl="8" marL="0" marR="0" rtl="0" algn="r">
              <a:spcBef>
                <a:spcPts val="0"/>
              </a:spcBef>
              <a:buNone/>
              <a:defRPr b="0" i="0" sz="1050" u="none" cap="none" strike="noStrike">
                <a:solidFill>
                  <a:srgbClr val="FFFFFF"/>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cxnSp>
        <p:nvCxnSpPr>
          <p:cNvPr id="13" name="Google Shape;13;p1"/>
          <p:cNvCxnSpPr/>
          <p:nvPr/>
        </p:nvCxnSpPr>
        <p:spPr>
          <a:xfrm>
            <a:off x="1193532" y="1737845"/>
            <a:ext cx="9966960" cy="0"/>
          </a:xfrm>
          <a:prstGeom prst="straightConnector1">
            <a:avLst/>
          </a:prstGeom>
          <a:noFill/>
          <a:ln cap="flat" cmpd="sng" w="9525">
            <a:solidFill>
              <a:srgbClr val="7F7F7F"/>
            </a:solidFill>
            <a:prstDash val="solid"/>
            <a:round/>
            <a:headEnd len="sm" w="sm" type="none"/>
            <a:tailEnd len="sm" w="sm" type="none"/>
          </a:ln>
        </p:spPr>
      </p:cxnSp>
      <p:pic>
        <p:nvPicPr>
          <p:cNvPr id="14" name="Google Shape;14;p1"/>
          <p:cNvPicPr preferRelativeResize="0"/>
          <p:nvPr/>
        </p:nvPicPr>
        <p:blipFill>
          <a:blip r:embed="rId1">
            <a:alphaModFix/>
          </a:blip>
          <a:stretch>
            <a:fillRect/>
          </a:stretch>
        </p:blipFill>
        <p:spPr>
          <a:xfrm>
            <a:off x="64425" y="6478700"/>
            <a:ext cx="806450" cy="3014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gif"/><Relationship Id="rId4" Type="http://schemas.openxmlformats.org/officeDocument/2006/relationships/image" Target="../media/image4.jp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hlcommission.org/"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cte.cornell.edu/documents/Assessment%20-%20Blooms%20Taxonomy%20Action%20Verbs.pdf" TargetMode="Externa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cte.cornell.edu/documents/Assessment%20-%20Blooms%20Taxonomy%20Action%20Verbs.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3"/>
          <p:cNvSpPr txBox="1"/>
          <p:nvPr>
            <p:ph type="ctrTitle"/>
          </p:nvPr>
        </p:nvSpPr>
        <p:spPr>
          <a:xfrm>
            <a:off x="1097280" y="758952"/>
            <a:ext cx="7943689" cy="3566160"/>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262626"/>
              </a:buClr>
              <a:buSzPts val="8000"/>
              <a:buFont typeface="Calibri"/>
              <a:buNone/>
            </a:pPr>
            <a:r>
              <a:rPr b="1" i="0" lang="en-US" sz="8000" u="none" cap="none" strike="noStrike">
                <a:solidFill>
                  <a:srgbClr val="262626"/>
                </a:solidFill>
                <a:latin typeface="Calibri"/>
                <a:ea typeface="Calibri"/>
                <a:cs typeface="Calibri"/>
                <a:sym typeface="Calibri"/>
              </a:rPr>
              <a:t>Course Alignment Process in Backward Design</a:t>
            </a:r>
            <a:endParaRPr b="0" i="0" sz="8000" u="none" cap="none" strike="noStrike">
              <a:solidFill>
                <a:srgbClr val="262626"/>
              </a:solidFill>
              <a:latin typeface="Calibri"/>
              <a:ea typeface="Calibri"/>
              <a:cs typeface="Calibri"/>
              <a:sym typeface="Calibri"/>
            </a:endParaRPr>
          </a:p>
        </p:txBody>
      </p:sp>
      <p:sp>
        <p:nvSpPr>
          <p:cNvPr id="107" name="Google Shape;107;p13"/>
          <p:cNvSpPr txBox="1"/>
          <p:nvPr>
            <p:ph idx="1" type="subTitle"/>
          </p:nvPr>
        </p:nvSpPr>
        <p:spPr>
          <a:xfrm>
            <a:off x="1100051" y="4455621"/>
            <a:ext cx="10058400" cy="174197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2400"/>
              <a:buFont typeface="Calibri"/>
              <a:buNone/>
            </a:pPr>
            <a:r>
              <a:rPr b="1" i="0" lang="en-US" sz="2400" u="none" cap="none" strike="noStrike">
                <a:solidFill>
                  <a:schemeClr val="dk2"/>
                </a:solidFill>
                <a:latin typeface="Calibri"/>
                <a:ea typeface="Calibri"/>
                <a:cs typeface="Calibri"/>
                <a:sym typeface="Calibri"/>
              </a:rPr>
              <a:t>Venue: OCB237</a:t>
            </a:r>
            <a:endParaRPr/>
          </a:p>
          <a:p>
            <a:pPr indent="0" lvl="0" marL="0" marR="0" rtl="0" algn="l">
              <a:lnSpc>
                <a:spcPct val="100000"/>
              </a:lnSpc>
              <a:spcBef>
                <a:spcPts val="400"/>
              </a:spcBef>
              <a:spcAft>
                <a:spcPts val="0"/>
              </a:spcAft>
              <a:buClr>
                <a:schemeClr val="accent1"/>
              </a:buClr>
              <a:buSzPts val="2400"/>
              <a:buFont typeface="Calibri"/>
              <a:buNone/>
            </a:pPr>
            <a:r>
              <a:rPr b="1" i="0" lang="en-US" sz="2400" u="none" cap="none" strike="noStrike">
                <a:solidFill>
                  <a:schemeClr val="dk2"/>
                </a:solidFill>
                <a:latin typeface="Calibri"/>
                <a:ea typeface="Calibri"/>
                <a:cs typeface="Calibri"/>
                <a:sym typeface="Calibri"/>
              </a:rPr>
              <a:t>Date: Aug 3</a:t>
            </a:r>
            <a:endParaRPr/>
          </a:p>
          <a:p>
            <a:pPr indent="0" lvl="0" marL="0" marR="0" rtl="0" algn="l">
              <a:lnSpc>
                <a:spcPct val="100000"/>
              </a:lnSpc>
              <a:spcBef>
                <a:spcPts val="400"/>
              </a:spcBef>
              <a:spcAft>
                <a:spcPts val="0"/>
              </a:spcAft>
              <a:buClr>
                <a:schemeClr val="accent1"/>
              </a:buClr>
              <a:buSzPts val="2400"/>
              <a:buFont typeface="Calibri"/>
              <a:buNone/>
            </a:pPr>
            <a:r>
              <a:rPr b="1" i="0" lang="en-US" sz="2400" u="none" cap="none" strike="noStrike">
                <a:solidFill>
                  <a:schemeClr val="dk2"/>
                </a:solidFill>
                <a:latin typeface="Calibri"/>
                <a:ea typeface="Calibri"/>
                <a:cs typeface="Calibri"/>
                <a:sym typeface="Calibri"/>
              </a:rPr>
              <a:t>Time: 11am – 12 noon</a:t>
            </a:r>
            <a:endParaRPr/>
          </a:p>
          <a:p>
            <a:pPr indent="0" lvl="0" marL="0" marR="0" rtl="0" algn="l">
              <a:lnSpc>
                <a:spcPct val="100000"/>
              </a:lnSpc>
              <a:spcBef>
                <a:spcPts val="400"/>
              </a:spcBef>
              <a:spcAft>
                <a:spcPts val="0"/>
              </a:spcAft>
              <a:buClr>
                <a:schemeClr val="accent1"/>
              </a:buClr>
              <a:buSzPts val="2400"/>
              <a:buFont typeface="Calibri"/>
              <a:buNone/>
            </a:pPr>
            <a:r>
              <a:rPr b="1" i="0" lang="en-US" sz="2400" u="none" cap="none" strike="noStrike">
                <a:solidFill>
                  <a:schemeClr val="dk2"/>
                </a:solidFill>
                <a:latin typeface="Calibri"/>
                <a:ea typeface="Calibri"/>
                <a:cs typeface="Calibri"/>
                <a:sym typeface="Calibri"/>
              </a:rPr>
              <a:t>Presenters: Mary Burkart and Sharon Gan</a:t>
            </a:r>
            <a:endParaRPr b="1" i="0" sz="2400" u="none" cap="none" strike="noStrike">
              <a:solidFill>
                <a:schemeClr val="dk2"/>
              </a:solidFill>
              <a:latin typeface="Calibri"/>
              <a:ea typeface="Calibri"/>
              <a:cs typeface="Calibri"/>
              <a:sym typeface="Calibri"/>
            </a:endParaRPr>
          </a:p>
        </p:txBody>
      </p:sp>
      <p:pic>
        <p:nvPicPr>
          <p:cNvPr id="108" name="Google Shape;108;p13"/>
          <p:cNvPicPr preferRelativeResize="0"/>
          <p:nvPr/>
        </p:nvPicPr>
        <p:blipFill rotWithShape="1">
          <a:blip r:embed="rId3">
            <a:alphaModFix/>
          </a:blip>
          <a:srcRect b="0" l="0" r="0" t="0"/>
          <a:stretch/>
        </p:blipFill>
        <p:spPr>
          <a:xfrm>
            <a:off x="9391015" y="758952"/>
            <a:ext cx="1764665" cy="32352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14"/>
          <p:cNvSpPr txBox="1"/>
          <p:nvPr>
            <p:ph type="title"/>
          </p:nvPr>
        </p:nvSpPr>
        <p:spPr>
          <a:xfrm>
            <a:off x="457200" y="594346"/>
            <a:ext cx="3200400" cy="3223200"/>
          </a:xfrm>
          <a:prstGeom prst="rect">
            <a:avLst/>
          </a:prstGeom>
        </p:spPr>
        <p:txBody>
          <a:bodyPr anchorCtr="0" anchor="b" bIns="45700" lIns="91425" spcFirstLastPara="1" rIns="91425" wrap="square" tIns="45700">
            <a:noAutofit/>
          </a:bodyPr>
          <a:lstStyle/>
          <a:p>
            <a:pPr indent="0" lvl="0" marL="0">
              <a:spcBef>
                <a:spcPts val="0"/>
              </a:spcBef>
              <a:spcAft>
                <a:spcPts val="0"/>
              </a:spcAft>
              <a:buNone/>
            </a:pPr>
            <a:r>
              <a:rPr lang="en-US" sz="4800"/>
              <a:t>View this PPT on Your Device</a:t>
            </a:r>
            <a:endParaRPr sz="4800"/>
          </a:p>
        </p:txBody>
      </p:sp>
      <p:pic>
        <p:nvPicPr>
          <p:cNvPr id="114" name="Google Shape;114;p14"/>
          <p:cNvPicPr preferRelativeResize="0"/>
          <p:nvPr/>
        </p:nvPicPr>
        <p:blipFill>
          <a:blip r:embed="rId3">
            <a:alphaModFix/>
          </a:blip>
          <a:stretch>
            <a:fillRect/>
          </a:stretch>
        </p:blipFill>
        <p:spPr>
          <a:xfrm>
            <a:off x="5493150" y="731520"/>
            <a:ext cx="5257764" cy="5257800"/>
          </a:xfrm>
          <a:prstGeom prst="rect">
            <a:avLst/>
          </a:prstGeom>
          <a:noFill/>
          <a:ln>
            <a:noFill/>
          </a:ln>
        </p:spPr>
      </p:pic>
      <p:sp>
        <p:nvSpPr>
          <p:cNvPr id="115" name="Google Shape;115;p14"/>
          <p:cNvSpPr txBox="1"/>
          <p:nvPr>
            <p:ph idx="2" type="body"/>
          </p:nvPr>
        </p:nvSpPr>
        <p:spPr>
          <a:xfrm>
            <a:off x="457200" y="3918851"/>
            <a:ext cx="3200400" cy="2386500"/>
          </a:xfrm>
          <a:prstGeom prst="rect">
            <a:avLst/>
          </a:prstGeom>
        </p:spPr>
        <p:txBody>
          <a:bodyPr anchorCtr="0" anchor="t" bIns="45700" lIns="91425" spcFirstLastPara="1" rIns="91425" wrap="square" tIns="45700">
            <a:noAutofit/>
          </a:bodyPr>
          <a:lstStyle/>
          <a:p>
            <a:pPr indent="0" lvl="0" marL="0" rtl="0" algn="ctr">
              <a:spcBef>
                <a:spcPts val="1200"/>
              </a:spcBef>
              <a:spcAft>
                <a:spcPts val="200"/>
              </a:spcAft>
              <a:buNone/>
            </a:pPr>
            <a:r>
              <a:rPr lang="en-US" sz="1800"/>
              <a:t>You will need a QR code reader</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1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Who We Are</a:t>
            </a:r>
            <a:endParaRPr b="0" i="0" sz="4800" u="none" cap="none" strike="noStrike">
              <a:solidFill>
                <a:srgbClr val="3F3F3F"/>
              </a:solidFill>
              <a:latin typeface="Calibri"/>
              <a:ea typeface="Calibri"/>
              <a:cs typeface="Calibri"/>
              <a:sym typeface="Calibri"/>
            </a:endParaRPr>
          </a:p>
        </p:txBody>
      </p:sp>
      <p:pic>
        <p:nvPicPr>
          <p:cNvPr id="121" name="Google Shape;121;p15"/>
          <p:cNvPicPr preferRelativeResize="0"/>
          <p:nvPr/>
        </p:nvPicPr>
        <p:blipFill rotWithShape="1">
          <a:blip r:embed="rId3">
            <a:alphaModFix/>
          </a:blip>
          <a:srcRect b="0" l="0" r="0" t="0"/>
          <a:stretch/>
        </p:blipFill>
        <p:spPr>
          <a:xfrm>
            <a:off x="10406600" y="195732"/>
            <a:ext cx="749080" cy="1356602"/>
          </a:xfrm>
          <a:prstGeom prst="rect">
            <a:avLst/>
          </a:prstGeom>
          <a:noFill/>
          <a:ln>
            <a:noFill/>
          </a:ln>
        </p:spPr>
      </p:pic>
      <p:pic>
        <p:nvPicPr>
          <p:cNvPr id="122" name="Google Shape;122;p15"/>
          <p:cNvPicPr preferRelativeResize="0"/>
          <p:nvPr/>
        </p:nvPicPr>
        <p:blipFill rotWithShape="1">
          <a:blip r:embed="rId4">
            <a:alphaModFix/>
          </a:blip>
          <a:srcRect b="0" l="0" r="0" t="0"/>
          <a:stretch/>
        </p:blipFill>
        <p:spPr>
          <a:xfrm>
            <a:off x="6655316" y="1889990"/>
            <a:ext cx="3200400" cy="3200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23" name="Google Shape;123;p15"/>
          <p:cNvPicPr preferRelativeResize="0"/>
          <p:nvPr/>
        </p:nvPicPr>
        <p:blipFill rotWithShape="1">
          <a:blip r:embed="rId5">
            <a:alphaModFix/>
          </a:blip>
          <a:srcRect b="0" l="0" r="0" t="0"/>
          <a:stretch/>
        </p:blipFill>
        <p:spPr>
          <a:xfrm>
            <a:off x="2397238" y="1889990"/>
            <a:ext cx="3200400" cy="32004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24" name="Google Shape;124;p15"/>
          <p:cNvSpPr txBox="1"/>
          <p:nvPr/>
        </p:nvSpPr>
        <p:spPr>
          <a:xfrm>
            <a:off x="2260575" y="5219175"/>
            <a:ext cx="3461400" cy="1119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200" u="none" cap="none" strike="noStrike">
                <a:solidFill>
                  <a:schemeClr val="dk1"/>
                </a:solidFill>
                <a:latin typeface="Calibri"/>
                <a:ea typeface="Calibri"/>
                <a:cs typeface="Calibri"/>
                <a:sym typeface="Calibri"/>
              </a:rPr>
              <a:t>Mary Burkart</a:t>
            </a:r>
            <a:endParaRPr sz="2200"/>
          </a:p>
          <a:p>
            <a:pPr indent="0" lvl="0" marL="0" marR="0" rtl="0" algn="ctr">
              <a:spcBef>
                <a:spcPts val="0"/>
              </a:spcBef>
              <a:spcAft>
                <a:spcPts val="0"/>
              </a:spcAft>
              <a:buNone/>
            </a:pPr>
            <a:r>
              <a:rPr b="0" i="0" lang="en-US" sz="2200" u="none" cap="none" strike="noStrike">
                <a:solidFill>
                  <a:schemeClr val="dk1"/>
                </a:solidFill>
                <a:latin typeface="Calibri"/>
                <a:ea typeface="Calibri"/>
                <a:cs typeface="Calibri"/>
                <a:sym typeface="Calibri"/>
              </a:rPr>
              <a:t>Instructional Designer</a:t>
            </a:r>
            <a:endParaRPr b="0" i="0" sz="22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lang="en-US" sz="2200">
                <a:solidFill>
                  <a:schemeClr val="dk1"/>
                </a:solidFill>
                <a:latin typeface="Calibri"/>
                <a:ea typeface="Calibri"/>
                <a:cs typeface="Calibri"/>
                <a:sym typeface="Calibri"/>
              </a:rPr>
              <a:t>Mary.Burkart@Park.edu</a:t>
            </a:r>
            <a:endParaRPr sz="2200">
              <a:solidFill>
                <a:schemeClr val="dk1"/>
              </a:solidFill>
              <a:latin typeface="Calibri"/>
              <a:ea typeface="Calibri"/>
              <a:cs typeface="Calibri"/>
              <a:sym typeface="Calibri"/>
            </a:endParaRPr>
          </a:p>
        </p:txBody>
      </p:sp>
      <p:sp>
        <p:nvSpPr>
          <p:cNvPr id="125" name="Google Shape;125;p15"/>
          <p:cNvSpPr txBox="1"/>
          <p:nvPr/>
        </p:nvSpPr>
        <p:spPr>
          <a:xfrm>
            <a:off x="6626275" y="5219175"/>
            <a:ext cx="3303000" cy="1119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200" u="none" cap="none" strike="noStrike">
                <a:solidFill>
                  <a:schemeClr val="dk1"/>
                </a:solidFill>
                <a:latin typeface="Calibri"/>
                <a:ea typeface="Calibri"/>
                <a:cs typeface="Calibri"/>
                <a:sym typeface="Calibri"/>
              </a:rPr>
              <a:t>Sharon Gan</a:t>
            </a:r>
            <a:endParaRPr sz="2200"/>
          </a:p>
          <a:p>
            <a:pPr indent="0" lvl="0" marL="0" marR="0" rtl="0" algn="ctr">
              <a:spcBef>
                <a:spcPts val="0"/>
              </a:spcBef>
              <a:spcAft>
                <a:spcPts val="0"/>
              </a:spcAft>
              <a:buNone/>
            </a:pPr>
            <a:r>
              <a:rPr b="0" i="0" lang="en-US" sz="2200" u="none" cap="none" strike="noStrike">
                <a:solidFill>
                  <a:schemeClr val="dk1"/>
                </a:solidFill>
                <a:latin typeface="Calibri"/>
                <a:ea typeface="Calibri"/>
                <a:cs typeface="Calibri"/>
                <a:sym typeface="Calibri"/>
              </a:rPr>
              <a:t>Instructional Designer</a:t>
            </a:r>
            <a:endParaRPr b="0" i="0" sz="22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lang="en-US" sz="2200">
                <a:solidFill>
                  <a:schemeClr val="dk1"/>
                </a:solidFill>
                <a:latin typeface="Calibri"/>
                <a:ea typeface="Calibri"/>
                <a:cs typeface="Calibri"/>
                <a:sym typeface="Calibri"/>
              </a:rPr>
              <a:t>Sharon.Gan@Park.edu</a:t>
            </a:r>
            <a:endParaRPr sz="22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Course Development Process</a:t>
            </a:r>
            <a:endParaRPr b="0" i="0" sz="4800" u="none" cap="none" strike="noStrike">
              <a:solidFill>
                <a:srgbClr val="3F3F3F"/>
              </a:solidFill>
              <a:latin typeface="Calibri"/>
              <a:ea typeface="Calibri"/>
              <a:cs typeface="Calibri"/>
              <a:sym typeface="Calibri"/>
            </a:endParaRPr>
          </a:p>
        </p:txBody>
      </p:sp>
      <p:grpSp>
        <p:nvGrpSpPr>
          <p:cNvPr id="131" name="Google Shape;131;p16"/>
          <p:cNvGrpSpPr/>
          <p:nvPr/>
        </p:nvGrpSpPr>
        <p:grpSpPr>
          <a:xfrm>
            <a:off x="509905" y="2001390"/>
            <a:ext cx="11166459" cy="4017402"/>
            <a:chOff x="169146" y="2727"/>
            <a:chExt cx="9720107" cy="4017402"/>
          </a:xfrm>
        </p:grpSpPr>
        <p:sp>
          <p:nvSpPr>
            <p:cNvPr id="132" name="Google Shape;132;p16"/>
            <p:cNvSpPr/>
            <p:nvPr/>
          </p:nvSpPr>
          <p:spPr>
            <a:xfrm>
              <a:off x="2976625" y="799791"/>
              <a:ext cx="615534"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3" name="Google Shape;133;p16"/>
            <p:cNvSpPr txBox="1"/>
            <p:nvPr/>
          </p:nvSpPr>
          <p:spPr>
            <a:xfrm>
              <a:off x="3268239" y="842280"/>
              <a:ext cx="32306" cy="646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34" name="Google Shape;134;p16"/>
            <p:cNvSpPr/>
            <p:nvPr/>
          </p:nvSpPr>
          <p:spPr>
            <a:xfrm>
              <a:off x="169146" y="2727"/>
              <a:ext cx="2809279" cy="1685567"/>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5" name="Google Shape;135;p16"/>
            <p:cNvSpPr txBox="1"/>
            <p:nvPr/>
          </p:nvSpPr>
          <p:spPr>
            <a:xfrm>
              <a:off x="169146" y="2727"/>
              <a:ext cx="2809279" cy="1685567"/>
            </a:xfrm>
            <a:prstGeom prst="rect">
              <a:avLst/>
            </a:prstGeom>
            <a:noFill/>
            <a:ln>
              <a:noFill/>
            </a:ln>
          </p:spPr>
          <p:txBody>
            <a:bodyPr anchorCtr="0" anchor="t" bIns="120900" lIns="120900" spcFirstLastPara="1" rIns="120900" wrap="square" tIns="120900">
              <a:noAutofit/>
            </a:bodyPr>
            <a:lstStyle/>
            <a:p>
              <a:pPr indent="0" lvl="0" marL="0" marR="0" rtl="0" algn="l">
                <a:lnSpc>
                  <a:spcPct val="90000"/>
                </a:lnSpc>
                <a:spcBef>
                  <a:spcPts val="0"/>
                </a:spcBef>
                <a:spcAft>
                  <a:spcPts val="0"/>
                </a:spcAft>
                <a:buNone/>
              </a:pPr>
              <a:r>
                <a:rPr b="1" i="0" lang="en-US" sz="1800" u="none" cap="none" strike="noStrike">
                  <a:latin typeface="Calibri"/>
                  <a:ea typeface="Calibri"/>
                  <a:cs typeface="Calibri"/>
                  <a:sym typeface="Calibri"/>
                </a:rPr>
                <a:t>Development Contract Awarded</a:t>
              </a:r>
              <a:endParaRPr b="1" i="0" sz="1800" u="none" cap="none" strike="noStrike">
                <a:latin typeface="Calibri"/>
                <a:ea typeface="Calibri"/>
                <a:cs typeface="Calibri"/>
                <a:sym typeface="Calibri"/>
              </a:endParaRPr>
            </a:p>
            <a:p>
              <a:pPr indent="-146050" lvl="1" marL="114300" marR="0" rtl="0" algn="l">
                <a:lnSpc>
                  <a:spcPct val="90000"/>
                </a:lnSpc>
                <a:spcBef>
                  <a:spcPts val="5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Redevelopment</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New development</a:t>
              </a:r>
              <a:endParaRPr b="0" i="0" sz="1800" u="none" cap="none" strike="noStrike">
                <a:latin typeface="Calibri"/>
                <a:ea typeface="Calibri"/>
                <a:cs typeface="Calibri"/>
                <a:sym typeface="Calibri"/>
              </a:endParaRPr>
            </a:p>
          </p:txBody>
        </p:sp>
        <p:sp>
          <p:nvSpPr>
            <p:cNvPr id="136" name="Google Shape;136;p16"/>
            <p:cNvSpPr/>
            <p:nvPr/>
          </p:nvSpPr>
          <p:spPr>
            <a:xfrm>
              <a:off x="6432039" y="799791"/>
              <a:ext cx="615534"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7" name="Google Shape;137;p16"/>
            <p:cNvSpPr txBox="1"/>
            <p:nvPr/>
          </p:nvSpPr>
          <p:spPr>
            <a:xfrm>
              <a:off x="6723653" y="842280"/>
              <a:ext cx="32306" cy="646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38" name="Google Shape;138;p16"/>
            <p:cNvSpPr/>
            <p:nvPr/>
          </p:nvSpPr>
          <p:spPr>
            <a:xfrm>
              <a:off x="3624560" y="2727"/>
              <a:ext cx="2809279" cy="1685567"/>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9" name="Google Shape;139;p16"/>
            <p:cNvSpPr txBox="1"/>
            <p:nvPr/>
          </p:nvSpPr>
          <p:spPr>
            <a:xfrm>
              <a:off x="3624560" y="2727"/>
              <a:ext cx="2809279" cy="1685567"/>
            </a:xfrm>
            <a:prstGeom prst="rect">
              <a:avLst/>
            </a:prstGeom>
            <a:noFill/>
            <a:ln>
              <a:noFill/>
            </a:ln>
          </p:spPr>
          <p:txBody>
            <a:bodyPr anchorCtr="0" anchor="t" bIns="120900" lIns="120900" spcFirstLastPara="1" rIns="120900" wrap="square" tIns="120900">
              <a:noAutofit/>
            </a:bodyPr>
            <a:lstStyle/>
            <a:p>
              <a:pPr indent="0" lvl="0" marL="0" marR="0" rtl="0" algn="l">
                <a:lnSpc>
                  <a:spcPct val="90000"/>
                </a:lnSpc>
                <a:spcBef>
                  <a:spcPts val="0"/>
                </a:spcBef>
                <a:spcAft>
                  <a:spcPts val="0"/>
                </a:spcAft>
                <a:buNone/>
              </a:pPr>
              <a:r>
                <a:rPr b="1" i="0" lang="en-US" sz="1800" u="none" cap="none" strike="noStrike">
                  <a:latin typeface="Calibri"/>
                  <a:ea typeface="Calibri"/>
                  <a:cs typeface="Calibri"/>
                  <a:sym typeface="Calibri"/>
                </a:rPr>
                <a:t>First Meeting</a:t>
              </a:r>
              <a:endParaRPr b="1" i="0" sz="1800" u="none" cap="none" strike="noStrike">
                <a:latin typeface="Calibri"/>
                <a:ea typeface="Calibri"/>
                <a:cs typeface="Calibri"/>
                <a:sym typeface="Calibri"/>
              </a:endParaRPr>
            </a:p>
            <a:p>
              <a:pPr indent="-146050" lvl="1" marL="114300" marR="0" rtl="0" algn="l">
                <a:lnSpc>
                  <a:spcPct val="90000"/>
                </a:lnSpc>
                <a:spcBef>
                  <a:spcPts val="5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E-mail/F2F</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Workspace</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Discuss 11-week development</a:t>
              </a:r>
              <a:endParaRPr b="0" i="0" sz="1800" u="none" cap="none" strike="noStrike">
                <a:latin typeface="Calibri"/>
                <a:ea typeface="Calibri"/>
                <a:cs typeface="Calibri"/>
                <a:sym typeface="Calibri"/>
              </a:endParaRPr>
            </a:p>
          </p:txBody>
        </p:sp>
        <p:sp>
          <p:nvSpPr>
            <p:cNvPr id="140" name="Google Shape;140;p16"/>
            <p:cNvSpPr/>
            <p:nvPr/>
          </p:nvSpPr>
          <p:spPr>
            <a:xfrm>
              <a:off x="1573785" y="1686495"/>
              <a:ext cx="6910828" cy="615534"/>
            </a:xfrm>
            <a:custGeom>
              <a:pathLst>
                <a:path extrusionOk="0" h="120000" w="120000">
                  <a:moveTo>
                    <a:pt x="120000" y="0"/>
                  </a:moveTo>
                  <a:lnTo>
                    <a:pt x="120000" y="63334"/>
                  </a:lnTo>
                  <a:lnTo>
                    <a:pt x="0" y="63334"/>
                  </a:lnTo>
                  <a:lnTo>
                    <a:pt x="0" y="12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1" name="Google Shape;141;p16"/>
            <p:cNvSpPr txBox="1"/>
            <p:nvPr/>
          </p:nvSpPr>
          <p:spPr>
            <a:xfrm>
              <a:off x="4855675" y="1991031"/>
              <a:ext cx="347048" cy="646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42" name="Google Shape;142;p16"/>
            <p:cNvSpPr/>
            <p:nvPr/>
          </p:nvSpPr>
          <p:spPr>
            <a:xfrm>
              <a:off x="7079974" y="2727"/>
              <a:ext cx="2809279" cy="1685567"/>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3" name="Google Shape;143;p16"/>
            <p:cNvSpPr txBox="1"/>
            <p:nvPr/>
          </p:nvSpPr>
          <p:spPr>
            <a:xfrm>
              <a:off x="7079974" y="2727"/>
              <a:ext cx="2809279" cy="1685567"/>
            </a:xfrm>
            <a:prstGeom prst="rect">
              <a:avLst/>
            </a:prstGeom>
            <a:noFill/>
            <a:ln>
              <a:noFill/>
            </a:ln>
          </p:spPr>
          <p:txBody>
            <a:bodyPr anchorCtr="0" anchor="t" bIns="120900" lIns="120900" spcFirstLastPara="1" rIns="120900" wrap="square" tIns="120900">
              <a:noAutofit/>
            </a:bodyPr>
            <a:lstStyle/>
            <a:p>
              <a:pPr indent="0" lvl="0" marL="0" marR="0" rtl="0" algn="l">
                <a:lnSpc>
                  <a:spcPct val="90000"/>
                </a:lnSpc>
                <a:spcBef>
                  <a:spcPts val="0"/>
                </a:spcBef>
                <a:spcAft>
                  <a:spcPts val="0"/>
                </a:spcAft>
                <a:buNone/>
              </a:pPr>
              <a:r>
                <a:rPr b="1" i="0" lang="en-US" sz="1800" u="none" cap="none" strike="noStrike">
                  <a:latin typeface="Calibri"/>
                  <a:ea typeface="Calibri"/>
                  <a:cs typeface="Calibri"/>
                  <a:sym typeface="Calibri"/>
                </a:rPr>
                <a:t>Phase 1 Development</a:t>
              </a:r>
              <a:endParaRPr b="1" i="0" sz="1800" u="none" cap="none" strike="noStrike">
                <a:latin typeface="Calibri"/>
                <a:ea typeface="Calibri"/>
                <a:cs typeface="Calibri"/>
                <a:sym typeface="Calibri"/>
              </a:endParaRPr>
            </a:p>
            <a:p>
              <a:pPr indent="-146050" lvl="1" marL="114300" marR="0" rtl="0" algn="l">
                <a:lnSpc>
                  <a:spcPct val="90000"/>
                </a:lnSpc>
                <a:spcBef>
                  <a:spcPts val="595"/>
                </a:spcBef>
                <a:spcAft>
                  <a:spcPts val="0"/>
                </a:spcAft>
                <a:buClr>
                  <a:srgbClr val="000000"/>
                </a:buClr>
                <a:buSzPts val="1800"/>
                <a:buFont typeface="Calibri"/>
                <a:buChar char="•"/>
              </a:pPr>
              <a:r>
                <a:rPr i="0" lang="en-US" sz="1800" u="none" cap="none" strike="noStrike">
                  <a:latin typeface="Calibri"/>
                  <a:ea typeface="Calibri"/>
                  <a:cs typeface="Calibri"/>
                  <a:sym typeface="Calibri"/>
                </a:rPr>
                <a:t>Course Alignment plan</a:t>
              </a:r>
              <a:endParaRPr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Mapping of learning experience and resources</a:t>
              </a:r>
              <a:endParaRPr b="0" i="0" sz="1800" u="none" cap="none" strike="noStrike">
                <a:latin typeface="Calibri"/>
                <a:ea typeface="Calibri"/>
                <a:cs typeface="Calibri"/>
                <a:sym typeface="Calibri"/>
              </a:endParaRPr>
            </a:p>
          </p:txBody>
        </p:sp>
        <p:sp>
          <p:nvSpPr>
            <p:cNvPr id="144" name="Google Shape;144;p16"/>
            <p:cNvSpPr/>
            <p:nvPr/>
          </p:nvSpPr>
          <p:spPr>
            <a:xfrm>
              <a:off x="2976625" y="3131493"/>
              <a:ext cx="615534"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5" name="Google Shape;145;p16"/>
            <p:cNvSpPr txBox="1"/>
            <p:nvPr/>
          </p:nvSpPr>
          <p:spPr>
            <a:xfrm>
              <a:off x="3268239" y="3173982"/>
              <a:ext cx="32306" cy="646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46" name="Google Shape;146;p16"/>
            <p:cNvSpPr/>
            <p:nvPr/>
          </p:nvSpPr>
          <p:spPr>
            <a:xfrm>
              <a:off x="169146" y="2334429"/>
              <a:ext cx="2809279" cy="1685567"/>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7" name="Google Shape;147;p16"/>
            <p:cNvSpPr txBox="1"/>
            <p:nvPr/>
          </p:nvSpPr>
          <p:spPr>
            <a:xfrm>
              <a:off x="169146" y="2334429"/>
              <a:ext cx="2809279" cy="1685567"/>
            </a:xfrm>
            <a:prstGeom prst="rect">
              <a:avLst/>
            </a:prstGeom>
            <a:noFill/>
            <a:ln>
              <a:noFill/>
            </a:ln>
          </p:spPr>
          <p:txBody>
            <a:bodyPr anchorCtr="0" anchor="t" bIns="120900" lIns="120900" spcFirstLastPara="1" rIns="120900" wrap="square" tIns="120900">
              <a:noAutofit/>
            </a:bodyPr>
            <a:lstStyle/>
            <a:p>
              <a:pPr indent="0" lvl="0" marL="0" marR="0" rtl="0" algn="l">
                <a:lnSpc>
                  <a:spcPct val="90000"/>
                </a:lnSpc>
                <a:spcBef>
                  <a:spcPts val="0"/>
                </a:spcBef>
                <a:spcAft>
                  <a:spcPts val="0"/>
                </a:spcAft>
                <a:buNone/>
              </a:pPr>
              <a:r>
                <a:rPr b="1" i="0" lang="en-US" sz="1800" u="none" cap="none" strike="noStrike">
                  <a:latin typeface="Calibri"/>
                  <a:ea typeface="Calibri"/>
                  <a:cs typeface="Calibri"/>
                  <a:sym typeface="Calibri"/>
                </a:rPr>
                <a:t>Phase 2 Development</a:t>
              </a:r>
              <a:endParaRPr b="1" i="0" sz="1800" u="none" cap="none" strike="noStrike">
                <a:latin typeface="Calibri"/>
                <a:ea typeface="Calibri"/>
                <a:cs typeface="Calibri"/>
                <a:sym typeface="Calibri"/>
              </a:endParaRPr>
            </a:p>
            <a:p>
              <a:pPr indent="-146050" lvl="1" marL="114300" marR="0" rtl="0" algn="l">
                <a:lnSpc>
                  <a:spcPct val="90000"/>
                </a:lnSpc>
                <a:spcBef>
                  <a:spcPts val="5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Build the Canvas course shell</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Review and update Course Alignment plan</a:t>
              </a:r>
              <a:endParaRPr b="0" i="0" sz="1800" u="none" cap="none" strike="noStrike">
                <a:latin typeface="Calibri"/>
                <a:ea typeface="Calibri"/>
                <a:cs typeface="Calibri"/>
                <a:sym typeface="Calibri"/>
              </a:endParaRPr>
            </a:p>
          </p:txBody>
        </p:sp>
        <p:sp>
          <p:nvSpPr>
            <p:cNvPr id="148" name="Google Shape;148;p16"/>
            <p:cNvSpPr/>
            <p:nvPr/>
          </p:nvSpPr>
          <p:spPr>
            <a:xfrm>
              <a:off x="6432039" y="3131493"/>
              <a:ext cx="615534"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9" name="Google Shape;149;p16"/>
            <p:cNvSpPr txBox="1"/>
            <p:nvPr/>
          </p:nvSpPr>
          <p:spPr>
            <a:xfrm>
              <a:off x="6723653" y="3173982"/>
              <a:ext cx="32306" cy="646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50" name="Google Shape;150;p16"/>
            <p:cNvSpPr/>
            <p:nvPr/>
          </p:nvSpPr>
          <p:spPr>
            <a:xfrm>
              <a:off x="3624560" y="2334429"/>
              <a:ext cx="2809279" cy="1685567"/>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51" name="Google Shape;151;p16"/>
            <p:cNvSpPr txBox="1"/>
            <p:nvPr/>
          </p:nvSpPr>
          <p:spPr>
            <a:xfrm>
              <a:off x="3624560" y="2334429"/>
              <a:ext cx="2809200" cy="1685700"/>
            </a:xfrm>
            <a:prstGeom prst="rect">
              <a:avLst/>
            </a:prstGeom>
            <a:noFill/>
            <a:ln>
              <a:noFill/>
            </a:ln>
          </p:spPr>
          <p:txBody>
            <a:bodyPr anchorCtr="0" anchor="t" bIns="120900" lIns="120900" spcFirstLastPara="1" rIns="120900" wrap="square" tIns="120900">
              <a:noAutofit/>
            </a:bodyPr>
            <a:lstStyle/>
            <a:p>
              <a:pPr indent="0" lvl="0" marL="0" marR="0" rtl="0" algn="l">
                <a:lnSpc>
                  <a:spcPct val="90000"/>
                </a:lnSpc>
                <a:spcBef>
                  <a:spcPts val="0"/>
                </a:spcBef>
                <a:spcAft>
                  <a:spcPts val="0"/>
                </a:spcAft>
                <a:buNone/>
              </a:pPr>
              <a:r>
                <a:rPr b="1" i="0" lang="en-US" sz="1800" u="none" cap="none" strike="noStrike">
                  <a:latin typeface="Calibri"/>
                  <a:ea typeface="Calibri"/>
                  <a:cs typeface="Calibri"/>
                  <a:sym typeface="Calibri"/>
                </a:rPr>
                <a:t>Phase 3 Review &amp; Approval</a:t>
              </a:r>
              <a:endParaRPr b="1" i="0" sz="1800" u="none" cap="none" strike="noStrike">
                <a:latin typeface="Calibri"/>
                <a:ea typeface="Calibri"/>
                <a:cs typeface="Calibri"/>
                <a:sym typeface="Calibri"/>
              </a:endParaRPr>
            </a:p>
            <a:p>
              <a:pPr indent="-146050" lvl="1" marL="114300" marR="0" rtl="0" algn="l">
                <a:lnSpc>
                  <a:spcPct val="90000"/>
                </a:lnSpc>
                <a:spcBef>
                  <a:spcPts val="5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Review Course Alignment plan</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Developer </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Department</a:t>
              </a:r>
              <a:endParaRPr b="0" i="0" sz="1800" u="none" cap="none" strike="noStrike">
                <a:latin typeface="Calibri"/>
                <a:ea typeface="Calibri"/>
                <a:cs typeface="Calibri"/>
                <a:sym typeface="Calibri"/>
              </a:endParaRPr>
            </a:p>
            <a:p>
              <a:pPr indent="-146050" lvl="1" marL="114300" marR="0" rtl="0" algn="l">
                <a:lnSpc>
                  <a:spcPct val="90000"/>
                </a:lnSpc>
                <a:spcBef>
                  <a:spcPts val="1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Quality Review</a:t>
              </a:r>
              <a:endParaRPr b="0" i="0" sz="1800" u="none" cap="none" strike="noStrike">
                <a:latin typeface="Calibri"/>
                <a:ea typeface="Calibri"/>
                <a:cs typeface="Calibri"/>
                <a:sym typeface="Calibri"/>
              </a:endParaRPr>
            </a:p>
          </p:txBody>
        </p:sp>
        <p:sp>
          <p:nvSpPr>
            <p:cNvPr id="152" name="Google Shape;152;p16"/>
            <p:cNvSpPr/>
            <p:nvPr/>
          </p:nvSpPr>
          <p:spPr>
            <a:xfrm>
              <a:off x="7079974" y="2334429"/>
              <a:ext cx="2809279" cy="1685567"/>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53" name="Google Shape;153;p16"/>
            <p:cNvSpPr txBox="1"/>
            <p:nvPr/>
          </p:nvSpPr>
          <p:spPr>
            <a:xfrm>
              <a:off x="7079974" y="2334429"/>
              <a:ext cx="2809279" cy="1685567"/>
            </a:xfrm>
            <a:prstGeom prst="rect">
              <a:avLst/>
            </a:prstGeom>
            <a:noFill/>
            <a:ln>
              <a:noFill/>
            </a:ln>
          </p:spPr>
          <p:txBody>
            <a:bodyPr anchorCtr="0" anchor="t" bIns="120900" lIns="120900" spcFirstLastPara="1" rIns="120900" wrap="square" tIns="120900">
              <a:noAutofit/>
            </a:bodyPr>
            <a:lstStyle/>
            <a:p>
              <a:pPr indent="0" lvl="0" marL="0" marR="0" rtl="0" algn="l">
                <a:lnSpc>
                  <a:spcPct val="90000"/>
                </a:lnSpc>
                <a:spcBef>
                  <a:spcPts val="0"/>
                </a:spcBef>
                <a:spcAft>
                  <a:spcPts val="0"/>
                </a:spcAft>
                <a:buNone/>
              </a:pPr>
              <a:r>
                <a:rPr b="1" i="0" lang="en-US" sz="1800" u="none" cap="none" strike="noStrike">
                  <a:latin typeface="Calibri"/>
                  <a:ea typeface="Calibri"/>
                  <a:cs typeface="Calibri"/>
                  <a:sym typeface="Calibri"/>
                </a:rPr>
                <a:t>Course Goes Live</a:t>
              </a:r>
              <a:endParaRPr b="1" i="0" sz="1800" u="none" cap="none" strike="noStrike">
                <a:latin typeface="Calibri"/>
                <a:ea typeface="Calibri"/>
                <a:cs typeface="Calibri"/>
                <a:sym typeface="Calibri"/>
              </a:endParaRPr>
            </a:p>
            <a:p>
              <a:pPr indent="-146050" lvl="1" marL="114300" marR="0" rtl="0" algn="l">
                <a:lnSpc>
                  <a:spcPct val="90000"/>
                </a:lnSpc>
                <a:spcBef>
                  <a:spcPts val="595"/>
                </a:spcBef>
                <a:spcAft>
                  <a:spcPts val="0"/>
                </a:spcAft>
                <a:buClr>
                  <a:srgbClr val="000000"/>
                </a:buClr>
                <a:buSzPts val="1800"/>
                <a:buFont typeface="Calibri"/>
                <a:buChar char="•"/>
              </a:pPr>
              <a:r>
                <a:rPr b="0" i="0" lang="en-US" sz="1800" u="none" cap="none" strike="noStrike">
                  <a:latin typeface="Calibri"/>
                  <a:ea typeface="Calibri"/>
                  <a:cs typeface="Calibri"/>
                  <a:sym typeface="Calibri"/>
                </a:rPr>
                <a:t>Course master duplicated into live sections for upcoming term</a:t>
              </a:r>
              <a:endParaRPr b="0" i="0" sz="1800" u="none" cap="none" strike="noStrike">
                <a:latin typeface="Calibri"/>
                <a:ea typeface="Calibri"/>
                <a:cs typeface="Calibri"/>
                <a:sym typeface="Calibri"/>
              </a:endParaRPr>
            </a:p>
          </p:txBody>
        </p:sp>
      </p:grpSp>
      <p:sp>
        <p:nvSpPr>
          <p:cNvPr id="154" name="Google Shape;154;p16"/>
          <p:cNvSpPr/>
          <p:nvPr/>
        </p:nvSpPr>
        <p:spPr>
          <a:xfrm>
            <a:off x="10838275" y="2489700"/>
            <a:ext cx="165000" cy="165000"/>
          </a:xfrm>
          <a:prstGeom prst="star5">
            <a:avLst>
              <a:gd fmla="val 19098" name="adj"/>
              <a:gd fmla="val 105146" name="hf"/>
              <a:gd fmla="val 110557" name="vf"/>
            </a:avLst>
          </a:prstGeom>
          <a:solidFill>
            <a:schemeClr val="accent1"/>
          </a:solidFill>
          <a:ln cap="flat" cmpd="sng" w="15875">
            <a:solidFill>
              <a:srgbClr val="9525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5" name="Google Shape;155;p16"/>
          <p:cNvSpPr/>
          <p:nvPr/>
        </p:nvSpPr>
        <p:spPr>
          <a:xfrm>
            <a:off x="2195150" y="5411150"/>
            <a:ext cx="165000" cy="165000"/>
          </a:xfrm>
          <a:prstGeom prst="star5">
            <a:avLst>
              <a:gd fmla="val 19098" name="adj"/>
              <a:gd fmla="val 105146" name="hf"/>
              <a:gd fmla="val 110557" name="vf"/>
            </a:avLst>
          </a:prstGeom>
          <a:solidFill>
            <a:schemeClr val="accent1"/>
          </a:solidFill>
          <a:ln cap="flat" cmpd="sng" w="15875">
            <a:solidFill>
              <a:srgbClr val="9525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6" name="Google Shape;156;p16"/>
          <p:cNvSpPr/>
          <p:nvPr/>
        </p:nvSpPr>
        <p:spPr>
          <a:xfrm>
            <a:off x="7519650" y="4864675"/>
            <a:ext cx="165000" cy="165000"/>
          </a:xfrm>
          <a:prstGeom prst="star5">
            <a:avLst>
              <a:gd fmla="val 19098" name="adj"/>
              <a:gd fmla="val 105146" name="hf"/>
              <a:gd fmla="val 110557" name="vf"/>
            </a:avLst>
          </a:prstGeom>
          <a:solidFill>
            <a:schemeClr val="accent1"/>
          </a:solidFill>
          <a:ln cap="flat" cmpd="sng" w="15875">
            <a:solidFill>
              <a:srgbClr val="9525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1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Course Alignment Plan</a:t>
            </a:r>
            <a:endParaRPr b="0" i="0" sz="4800" u="none" cap="none" strike="noStrike">
              <a:solidFill>
                <a:srgbClr val="3F3F3F"/>
              </a:solidFill>
              <a:latin typeface="Calibri"/>
              <a:ea typeface="Calibri"/>
              <a:cs typeface="Calibri"/>
              <a:sym typeface="Calibri"/>
            </a:endParaRPr>
          </a:p>
        </p:txBody>
      </p:sp>
      <p:sp>
        <p:nvSpPr>
          <p:cNvPr id="162" name="Google Shape;162;p17"/>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Autofit/>
          </a:bodyPr>
          <a:lstStyle/>
          <a:p>
            <a:pPr indent="-228600" lvl="2" marL="566928" marR="0" rtl="0" algn="l">
              <a:lnSpc>
                <a:spcPct val="90000"/>
              </a:lnSpc>
              <a:spcBef>
                <a:spcPts val="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Meet HLC requirement</a:t>
            </a:r>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Check cognitive levels with Bloom’s Taxonomy</a:t>
            </a:r>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Designing for the course, not to the text</a:t>
            </a:r>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Plan for scaffolding and chunking from the start</a:t>
            </a:r>
            <a:endParaRPr b="0" i="0" sz="3600" u="none" cap="none" strike="noStrike">
              <a:solidFill>
                <a:srgbClr val="3F3F3F"/>
              </a:solidFill>
              <a:latin typeface="Calibri"/>
              <a:ea typeface="Calibri"/>
              <a:cs typeface="Calibri"/>
              <a:sym typeface="Calibri"/>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Improve inclusivity with Universal Design for Learning</a:t>
            </a:r>
            <a:endParaRPr/>
          </a:p>
          <a:p>
            <a:pPr indent="0" lvl="2" marL="384048" marR="0" rtl="0" algn="l">
              <a:lnSpc>
                <a:spcPct val="90000"/>
              </a:lnSpc>
              <a:spcBef>
                <a:spcPts val="600"/>
              </a:spcBef>
              <a:spcAft>
                <a:spcPts val="0"/>
              </a:spcAft>
              <a:buClr>
                <a:schemeClr val="accent1"/>
              </a:buClr>
              <a:buSzPts val="3600"/>
              <a:buFont typeface="Calibri"/>
              <a:buNone/>
            </a:pPr>
            <a:r>
              <a:t/>
            </a:r>
            <a:endParaRPr b="0" i="0" sz="3600" u="none" cap="none" strike="noStrike">
              <a:solidFill>
                <a:srgbClr val="3F3F3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18"/>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Autofit/>
          </a:bodyPr>
          <a:lstStyle/>
          <a:p>
            <a:pPr indent="-177800" lvl="0" marL="91440" marR="0" rtl="0" algn="l">
              <a:lnSpc>
                <a:spcPct val="80000"/>
              </a:lnSpc>
              <a:spcBef>
                <a:spcPts val="0"/>
              </a:spcBef>
              <a:spcAft>
                <a:spcPts val="0"/>
              </a:spcAft>
              <a:buClr>
                <a:schemeClr val="accent1"/>
              </a:buClr>
              <a:buSzPts val="2800"/>
              <a:buFont typeface="Calibri"/>
              <a:buChar char=" "/>
            </a:pPr>
            <a:r>
              <a:rPr b="0" i="0" lang="en-US" sz="2800" u="none" cap="none" strike="noStrike">
                <a:solidFill>
                  <a:schemeClr val="dk1"/>
                </a:solidFill>
                <a:latin typeface="Calibri"/>
                <a:ea typeface="Calibri"/>
                <a:cs typeface="Calibri"/>
                <a:sym typeface="Calibri"/>
              </a:rPr>
              <a:t>Criterion 4. Teaching and Learning: Evaluation and Improvement</a:t>
            </a:r>
            <a:endParaRPr b="0" i="0" sz="2800" u="none" cap="none" strike="noStrike">
              <a:solidFill>
                <a:schemeClr val="dk1"/>
              </a:solidFill>
              <a:latin typeface="Calibri"/>
              <a:ea typeface="Calibri"/>
              <a:cs typeface="Calibri"/>
              <a:sym typeface="Calibri"/>
            </a:endParaRPr>
          </a:p>
          <a:p>
            <a:pPr indent="-127000" lvl="0" marL="91440" marR="0" rtl="0" algn="l">
              <a:lnSpc>
                <a:spcPct val="80000"/>
              </a:lnSpc>
              <a:spcBef>
                <a:spcPts val="1400"/>
              </a:spcBef>
              <a:spcAft>
                <a:spcPts val="0"/>
              </a:spcAft>
              <a:buClr>
                <a:schemeClr val="accent1"/>
              </a:buClr>
              <a:buSzPts val="2000"/>
              <a:buFont typeface="Calibri"/>
              <a:buChar char=" "/>
            </a:pPr>
            <a:r>
              <a:rPr b="0" i="0" lang="en-US" sz="2000" u="none" cap="none" strike="noStrike">
                <a:solidFill>
                  <a:schemeClr val="dk1"/>
                </a:solidFill>
                <a:latin typeface="Calibri"/>
                <a:ea typeface="Calibri"/>
                <a:cs typeface="Calibri"/>
                <a:sym typeface="Calibri"/>
              </a:rPr>
              <a:t>4.B. The </a:t>
            </a:r>
            <a:r>
              <a:rPr b="0" i="0" lang="en-US" sz="2000" u="none" cap="none" strike="noStrike">
                <a:solidFill>
                  <a:srgbClr val="3F3F3F"/>
                </a:solidFill>
                <a:latin typeface="Calibri"/>
                <a:ea typeface="Calibri"/>
                <a:cs typeface="Calibri"/>
                <a:sym typeface="Calibri"/>
              </a:rPr>
              <a:t>institution demonstrates a commitment to educational achievement and improvement through ongoing assessment of student learning.</a:t>
            </a:r>
            <a:endParaRPr/>
          </a:p>
          <a:p>
            <a:pPr indent="-457200" lvl="0" marL="457200" marR="0" rtl="0" algn="l">
              <a:lnSpc>
                <a:spcPct val="80000"/>
              </a:lnSpc>
              <a:spcBef>
                <a:spcPts val="1400"/>
              </a:spcBef>
              <a:spcAft>
                <a:spcPts val="0"/>
              </a:spcAft>
              <a:buClr>
                <a:schemeClr val="accent1"/>
              </a:buClr>
              <a:buSzPts val="2000"/>
              <a:buFont typeface="Calibri"/>
              <a:buAutoNum type="arabicPeriod"/>
            </a:pPr>
            <a:r>
              <a:rPr b="0" i="0" lang="en-US" sz="2000" u="none" cap="none" strike="noStrike">
                <a:solidFill>
                  <a:srgbClr val="3F3F3F"/>
                </a:solidFill>
                <a:latin typeface="Calibri"/>
                <a:ea typeface="Calibri"/>
                <a:cs typeface="Calibri"/>
                <a:sym typeface="Calibri"/>
              </a:rPr>
              <a:t>The institution has </a:t>
            </a:r>
            <a:r>
              <a:rPr b="1" i="0" lang="en-US" sz="2000" u="none" cap="none" strike="noStrike">
                <a:solidFill>
                  <a:srgbClr val="3F3F3F"/>
                </a:solidFill>
              </a:rPr>
              <a:t>clearly stated goals</a:t>
            </a:r>
            <a:r>
              <a:rPr b="0" i="0" lang="en-US" sz="2000" u="none" cap="none" strike="noStrike">
                <a:solidFill>
                  <a:srgbClr val="3F3F3F"/>
                </a:solidFill>
                <a:latin typeface="Calibri"/>
                <a:ea typeface="Calibri"/>
                <a:cs typeface="Calibri"/>
                <a:sym typeface="Calibri"/>
              </a:rPr>
              <a:t> for student learning and effective processes for assessment of student learning and achievement of learning goals.</a:t>
            </a:r>
            <a:endParaRPr/>
          </a:p>
          <a:p>
            <a:pPr indent="-457200" lvl="0" marL="457200" marR="0" rtl="0" algn="l">
              <a:lnSpc>
                <a:spcPct val="80000"/>
              </a:lnSpc>
              <a:spcBef>
                <a:spcPts val="1400"/>
              </a:spcBef>
              <a:spcAft>
                <a:spcPts val="0"/>
              </a:spcAft>
              <a:buClr>
                <a:schemeClr val="accent1"/>
              </a:buClr>
              <a:buSzPts val="2000"/>
              <a:buFont typeface="Calibri"/>
              <a:buAutoNum type="arabicPeriod"/>
            </a:pPr>
            <a:r>
              <a:rPr b="0" i="0" lang="en-US" sz="2000" u="none" cap="none" strike="noStrike">
                <a:solidFill>
                  <a:srgbClr val="3F3F3F"/>
                </a:solidFill>
                <a:latin typeface="Calibri"/>
                <a:ea typeface="Calibri"/>
                <a:cs typeface="Calibri"/>
                <a:sym typeface="Calibri"/>
              </a:rPr>
              <a:t>The institution </a:t>
            </a:r>
            <a:r>
              <a:rPr b="1" i="0" lang="en-US" sz="2000" u="none" cap="none" strike="noStrike">
                <a:solidFill>
                  <a:srgbClr val="3F3F3F"/>
                </a:solidFill>
              </a:rPr>
              <a:t>assesses achievement of the learning outcomes</a:t>
            </a:r>
            <a:r>
              <a:rPr b="0" i="0" lang="en-US" sz="2000" u="none" cap="none" strike="noStrike">
                <a:solidFill>
                  <a:srgbClr val="3F3F3F"/>
                </a:solidFill>
                <a:latin typeface="Calibri"/>
                <a:ea typeface="Calibri"/>
                <a:cs typeface="Calibri"/>
                <a:sym typeface="Calibri"/>
              </a:rPr>
              <a:t> that it claims for its curricular and co-curricular programs.</a:t>
            </a:r>
            <a:endParaRPr/>
          </a:p>
          <a:p>
            <a:pPr indent="-457200" lvl="0" marL="457200" marR="0" rtl="0" algn="l">
              <a:lnSpc>
                <a:spcPct val="80000"/>
              </a:lnSpc>
              <a:spcBef>
                <a:spcPts val="1400"/>
              </a:spcBef>
              <a:spcAft>
                <a:spcPts val="0"/>
              </a:spcAft>
              <a:buClr>
                <a:schemeClr val="accent1"/>
              </a:buClr>
              <a:buSzPts val="2000"/>
              <a:buFont typeface="Calibri"/>
              <a:buAutoNum type="arabicPeriod"/>
            </a:pPr>
            <a:r>
              <a:rPr b="0" i="0" lang="en-US" sz="2000" u="none" cap="none" strike="noStrike">
                <a:solidFill>
                  <a:srgbClr val="3F3F3F"/>
                </a:solidFill>
                <a:latin typeface="Calibri"/>
                <a:ea typeface="Calibri"/>
                <a:cs typeface="Calibri"/>
                <a:sym typeface="Calibri"/>
              </a:rPr>
              <a:t>The institution uses the information gained from assessment to improve student learning.</a:t>
            </a:r>
            <a:endParaRPr/>
          </a:p>
          <a:p>
            <a:pPr indent="-457200" lvl="0" marL="457200" marR="0" rtl="0" algn="l">
              <a:lnSpc>
                <a:spcPct val="80000"/>
              </a:lnSpc>
              <a:spcBef>
                <a:spcPts val="1400"/>
              </a:spcBef>
              <a:spcAft>
                <a:spcPts val="0"/>
              </a:spcAft>
              <a:buClr>
                <a:schemeClr val="accent1"/>
              </a:buClr>
              <a:buSzPts val="2000"/>
              <a:buFont typeface="Calibri"/>
              <a:buAutoNum type="arabicPeriod"/>
            </a:pPr>
            <a:r>
              <a:rPr b="0" i="0" lang="en-US" sz="2000" u="none" cap="none" strike="noStrike">
                <a:solidFill>
                  <a:srgbClr val="3F3F3F"/>
                </a:solidFill>
                <a:latin typeface="Calibri"/>
                <a:ea typeface="Calibri"/>
                <a:cs typeface="Calibri"/>
                <a:sym typeface="Calibri"/>
              </a:rPr>
              <a:t>The institution’s processes and methodologies to assess student learning reflect good practice, including the substantial participation of faculty and other instructional </a:t>
            </a:r>
            <a:r>
              <a:rPr b="0" i="0" lang="en-US" sz="2000" u="none" cap="none" strike="noStrike">
                <a:solidFill>
                  <a:schemeClr val="dk1"/>
                </a:solidFill>
                <a:latin typeface="Calibri"/>
                <a:ea typeface="Calibri"/>
                <a:cs typeface="Calibri"/>
                <a:sym typeface="Calibri"/>
              </a:rPr>
              <a:t>staff members.</a:t>
            </a:r>
            <a:endParaRPr b="0" i="0" sz="2000" u="none" cap="none" strike="noStrike">
              <a:solidFill>
                <a:schemeClr val="dk1"/>
              </a:solidFill>
              <a:latin typeface="Calibri"/>
              <a:ea typeface="Calibri"/>
              <a:cs typeface="Calibri"/>
              <a:sym typeface="Calibri"/>
            </a:endParaRPr>
          </a:p>
        </p:txBody>
      </p:sp>
      <p:pic>
        <p:nvPicPr>
          <p:cNvPr descr="Higher Learning Commission" id="168" name="Google Shape;168;p18">
            <a:hlinkClick r:id="rId3"/>
          </p:cNvPr>
          <p:cNvPicPr preferRelativeResize="0"/>
          <p:nvPr/>
        </p:nvPicPr>
        <p:blipFill rotWithShape="1">
          <a:blip r:embed="rId4">
            <a:alphaModFix/>
          </a:blip>
          <a:srcRect b="0" l="0" r="0" t="0"/>
          <a:stretch/>
        </p:blipFill>
        <p:spPr>
          <a:xfrm>
            <a:off x="873124" y="402412"/>
            <a:ext cx="7356475" cy="12358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19"/>
          <p:cNvSpPr txBox="1"/>
          <p:nvPr>
            <p:ph type="title"/>
          </p:nvPr>
        </p:nvSpPr>
        <p:spPr>
          <a:xfrm>
            <a:off x="1097280" y="286603"/>
            <a:ext cx="10058400" cy="1450800"/>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Course Alignment Plan</a:t>
            </a:r>
            <a:endParaRPr b="0" i="0" sz="4800" u="none" cap="none" strike="noStrike">
              <a:solidFill>
                <a:srgbClr val="3F3F3F"/>
              </a:solidFill>
              <a:latin typeface="Calibri"/>
              <a:ea typeface="Calibri"/>
              <a:cs typeface="Calibri"/>
              <a:sym typeface="Calibri"/>
            </a:endParaRPr>
          </a:p>
        </p:txBody>
      </p:sp>
      <p:sp>
        <p:nvSpPr>
          <p:cNvPr id="174" name="Google Shape;174;p19"/>
          <p:cNvSpPr txBox="1"/>
          <p:nvPr>
            <p:ph idx="1" type="body"/>
          </p:nvPr>
        </p:nvSpPr>
        <p:spPr>
          <a:xfrm>
            <a:off x="1097280" y="1845734"/>
            <a:ext cx="10058400" cy="4023300"/>
          </a:xfrm>
          <a:prstGeom prst="rect">
            <a:avLst/>
          </a:prstGeom>
          <a:noFill/>
          <a:ln>
            <a:noFill/>
          </a:ln>
        </p:spPr>
        <p:txBody>
          <a:bodyPr anchorCtr="0" anchor="t" bIns="45700" lIns="0" spcFirstLastPara="1" rIns="0" wrap="square" tIns="45700">
            <a:noAutofit/>
          </a:bodyPr>
          <a:lstStyle/>
          <a:p>
            <a:pPr indent="-228600" lvl="2" marL="566928" marR="0" rtl="0" algn="l">
              <a:lnSpc>
                <a:spcPct val="90000"/>
              </a:lnSpc>
              <a:spcBef>
                <a:spcPts val="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Meet HLC requirement</a:t>
            </a:r>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Check cognitive levels with Bloom’s Taxonomy</a:t>
            </a:r>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Designing for the course, not to the text</a:t>
            </a:r>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Plan for scaffolding and chunking from the start</a:t>
            </a:r>
            <a:endParaRPr b="0" i="0" sz="3600" u="none" cap="none" strike="noStrike">
              <a:solidFill>
                <a:srgbClr val="3F3F3F"/>
              </a:solidFill>
              <a:latin typeface="Calibri"/>
              <a:ea typeface="Calibri"/>
              <a:cs typeface="Calibri"/>
              <a:sym typeface="Calibri"/>
            </a:endParaRPr>
          </a:p>
          <a:p>
            <a:pPr indent="-228600" lvl="2" marL="566928" marR="0" rtl="0" algn="l">
              <a:lnSpc>
                <a:spcPct val="90000"/>
              </a:lnSpc>
              <a:spcBef>
                <a:spcPts val="600"/>
              </a:spcBef>
              <a:spcAft>
                <a:spcPts val="0"/>
              </a:spcAft>
              <a:buClr>
                <a:schemeClr val="accent1"/>
              </a:buClr>
              <a:buSzPts val="3600"/>
              <a:buFont typeface="Calibri"/>
              <a:buChar char="◦"/>
            </a:pPr>
            <a:r>
              <a:rPr b="0" i="0" lang="en-US" sz="3600" u="none" cap="none" strike="noStrike">
                <a:solidFill>
                  <a:srgbClr val="3F3F3F"/>
                </a:solidFill>
                <a:latin typeface="Calibri"/>
                <a:ea typeface="Calibri"/>
                <a:cs typeface="Calibri"/>
                <a:sym typeface="Calibri"/>
              </a:rPr>
              <a:t>Improve inclusivity with Universal Design for Learning</a:t>
            </a:r>
            <a:endParaRPr/>
          </a:p>
          <a:p>
            <a:pPr indent="0" lvl="2" marL="384048" marR="0" rtl="0" algn="l">
              <a:lnSpc>
                <a:spcPct val="90000"/>
              </a:lnSpc>
              <a:spcBef>
                <a:spcPts val="600"/>
              </a:spcBef>
              <a:spcAft>
                <a:spcPts val="0"/>
              </a:spcAft>
              <a:buClr>
                <a:schemeClr val="accent1"/>
              </a:buClr>
              <a:buSzPts val="3600"/>
              <a:buFont typeface="Calibri"/>
              <a:buNone/>
            </a:pPr>
            <a:r>
              <a:t/>
            </a:r>
            <a:endParaRPr b="0" i="0" sz="3600" u="none" cap="none" strike="noStrike">
              <a:solidFill>
                <a:srgbClr val="3F3F3F"/>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Course Alignment Process</a:t>
            </a:r>
            <a:endParaRPr b="0" i="0" sz="4800" u="none" cap="none" strike="noStrike">
              <a:solidFill>
                <a:srgbClr val="3F3F3F"/>
              </a:solidFill>
              <a:latin typeface="Calibri"/>
              <a:ea typeface="Calibri"/>
              <a:cs typeface="Calibri"/>
              <a:sym typeface="Calibri"/>
            </a:endParaRPr>
          </a:p>
        </p:txBody>
      </p:sp>
      <p:grpSp>
        <p:nvGrpSpPr>
          <p:cNvPr id="180" name="Google Shape;180;p20"/>
          <p:cNvGrpSpPr/>
          <p:nvPr/>
        </p:nvGrpSpPr>
        <p:grpSpPr>
          <a:xfrm>
            <a:off x="930552" y="1975815"/>
            <a:ext cx="10427160" cy="4079121"/>
            <a:chOff x="307" y="649205"/>
            <a:chExt cx="10056090" cy="3065625"/>
          </a:xfrm>
        </p:grpSpPr>
        <p:sp>
          <p:nvSpPr>
            <p:cNvPr id="181" name="Google Shape;181;p20"/>
            <p:cNvSpPr/>
            <p:nvPr/>
          </p:nvSpPr>
          <p:spPr>
            <a:xfrm>
              <a:off x="2143996" y="1246623"/>
              <a:ext cx="462472"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2" name="Google Shape;182;p20"/>
            <p:cNvSpPr txBox="1"/>
            <p:nvPr/>
          </p:nvSpPr>
          <p:spPr>
            <a:xfrm>
              <a:off x="2362905" y="1289878"/>
              <a:ext cx="24653" cy="493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83" name="Google Shape;183;p20"/>
            <p:cNvSpPr/>
            <p:nvPr/>
          </p:nvSpPr>
          <p:spPr>
            <a:xfrm>
              <a:off x="2001" y="649205"/>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4" name="Google Shape;184;p20"/>
            <p:cNvSpPr txBox="1"/>
            <p:nvPr/>
          </p:nvSpPr>
          <p:spPr>
            <a:xfrm>
              <a:off x="2001" y="649205"/>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Distill core concepts from course description</a:t>
              </a:r>
              <a:endParaRPr i="0" sz="2200" u="none" cap="none" strike="noStrike">
                <a:latin typeface="Calibri"/>
                <a:ea typeface="Calibri"/>
                <a:cs typeface="Calibri"/>
                <a:sym typeface="Calibri"/>
              </a:endParaRPr>
            </a:p>
          </p:txBody>
        </p:sp>
        <p:sp>
          <p:nvSpPr>
            <p:cNvPr id="185" name="Google Shape;185;p20"/>
            <p:cNvSpPr/>
            <p:nvPr/>
          </p:nvSpPr>
          <p:spPr>
            <a:xfrm>
              <a:off x="4780863" y="1246623"/>
              <a:ext cx="462472"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6" name="Google Shape;186;p20"/>
            <p:cNvSpPr txBox="1"/>
            <p:nvPr/>
          </p:nvSpPr>
          <p:spPr>
            <a:xfrm>
              <a:off x="4999773" y="1289878"/>
              <a:ext cx="24653" cy="493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87" name="Google Shape;187;p20"/>
            <p:cNvSpPr/>
            <p:nvPr/>
          </p:nvSpPr>
          <p:spPr>
            <a:xfrm>
              <a:off x="2638868" y="649205"/>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8" name="Google Shape;188;p20"/>
            <p:cNvSpPr txBox="1"/>
            <p:nvPr/>
          </p:nvSpPr>
          <p:spPr>
            <a:xfrm>
              <a:off x="2638868" y="649205"/>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Compare core concepts against CLOs</a:t>
              </a:r>
              <a:endParaRPr i="0" sz="2200" u="none" cap="none" strike="noStrike">
                <a:latin typeface="Calibri"/>
                <a:ea typeface="Calibri"/>
                <a:cs typeface="Calibri"/>
                <a:sym typeface="Calibri"/>
              </a:endParaRPr>
            </a:p>
          </p:txBody>
        </p:sp>
        <p:sp>
          <p:nvSpPr>
            <p:cNvPr id="189" name="Google Shape;189;p20"/>
            <p:cNvSpPr/>
            <p:nvPr/>
          </p:nvSpPr>
          <p:spPr>
            <a:xfrm>
              <a:off x="7417731" y="1246623"/>
              <a:ext cx="462472" cy="91440"/>
            </a:xfrm>
            <a:custGeom>
              <a:pathLst>
                <a:path extrusionOk="0" h="120000" w="120000">
                  <a:moveTo>
                    <a:pt x="0" y="60000"/>
                  </a:moveTo>
                  <a:lnTo>
                    <a:pt x="120000" y="60000"/>
                  </a:lnTo>
                </a:path>
              </a:pathLst>
            </a:custGeom>
            <a:noFill/>
            <a:ln cap="flat" cmpd="sng" w="38100">
              <a:solidFill>
                <a:schemeClr val="dk1"/>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0" name="Google Shape;190;p20"/>
            <p:cNvSpPr txBox="1"/>
            <p:nvPr/>
          </p:nvSpPr>
          <p:spPr>
            <a:xfrm>
              <a:off x="7636640" y="1289878"/>
              <a:ext cx="24653" cy="493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91" name="Google Shape;191;p20"/>
            <p:cNvSpPr/>
            <p:nvPr/>
          </p:nvSpPr>
          <p:spPr>
            <a:xfrm>
              <a:off x="5275736" y="649205"/>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2" name="Google Shape;192;p20"/>
            <p:cNvSpPr txBox="1"/>
            <p:nvPr/>
          </p:nvSpPr>
          <p:spPr>
            <a:xfrm>
              <a:off x="5275736" y="649205"/>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Discuss Core Assessment</a:t>
              </a:r>
              <a:endParaRPr i="0" sz="2200" u="none" cap="none" strike="noStrike">
                <a:latin typeface="Calibri"/>
                <a:ea typeface="Calibri"/>
                <a:cs typeface="Calibri"/>
                <a:sym typeface="Calibri"/>
              </a:endParaRPr>
            </a:p>
          </p:txBody>
        </p:sp>
        <p:sp>
          <p:nvSpPr>
            <p:cNvPr id="193" name="Google Shape;193;p20"/>
            <p:cNvSpPr/>
            <p:nvPr/>
          </p:nvSpPr>
          <p:spPr>
            <a:xfrm>
              <a:off x="1072205" y="1933682"/>
              <a:ext cx="7912296" cy="462472"/>
            </a:xfrm>
            <a:custGeom>
              <a:pathLst>
                <a:path extrusionOk="0" h="120000" w="120000">
                  <a:moveTo>
                    <a:pt x="120000" y="0"/>
                  </a:moveTo>
                  <a:lnTo>
                    <a:pt x="120000" y="64437"/>
                  </a:lnTo>
                  <a:lnTo>
                    <a:pt x="0" y="64437"/>
                  </a:lnTo>
                  <a:lnTo>
                    <a:pt x="0" y="12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4" name="Google Shape;194;p20"/>
            <p:cNvSpPr txBox="1"/>
            <p:nvPr/>
          </p:nvSpPr>
          <p:spPr>
            <a:xfrm>
              <a:off x="4830162" y="2162453"/>
              <a:ext cx="396382" cy="493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95" name="Google Shape;195;p20"/>
            <p:cNvSpPr/>
            <p:nvPr/>
          </p:nvSpPr>
          <p:spPr>
            <a:xfrm>
              <a:off x="7912603" y="649205"/>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6" name="Google Shape;196;p20"/>
            <p:cNvSpPr txBox="1"/>
            <p:nvPr/>
          </p:nvSpPr>
          <p:spPr>
            <a:xfrm>
              <a:off x="7912603" y="649205"/>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Distill key concepts from each CLO</a:t>
              </a:r>
              <a:endParaRPr i="0" sz="2200" u="none" cap="none" strike="noStrike">
                <a:latin typeface="Calibri"/>
                <a:ea typeface="Calibri"/>
                <a:cs typeface="Calibri"/>
                <a:sym typeface="Calibri"/>
              </a:endParaRPr>
            </a:p>
          </p:txBody>
        </p:sp>
        <p:sp>
          <p:nvSpPr>
            <p:cNvPr id="197" name="Google Shape;197;p20"/>
            <p:cNvSpPr/>
            <p:nvPr/>
          </p:nvSpPr>
          <p:spPr>
            <a:xfrm>
              <a:off x="2142302" y="3025973"/>
              <a:ext cx="464166" cy="91440"/>
            </a:xfrm>
            <a:custGeom>
              <a:pathLst>
                <a:path extrusionOk="0" h="120000" w="120000">
                  <a:moveTo>
                    <a:pt x="0" y="60000"/>
                  </a:moveTo>
                  <a:lnTo>
                    <a:pt x="120000" y="60000"/>
                  </a:lnTo>
                </a:path>
              </a:pathLst>
            </a:custGeom>
            <a:noFill/>
            <a:ln cap="flat" cmpd="sng" w="38100">
              <a:solidFill>
                <a:srgbClr val="000000"/>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8" name="Google Shape;198;p20"/>
            <p:cNvSpPr txBox="1"/>
            <p:nvPr/>
          </p:nvSpPr>
          <p:spPr>
            <a:xfrm>
              <a:off x="2362016" y="3069227"/>
              <a:ext cx="24738" cy="493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199" name="Google Shape;199;p20"/>
            <p:cNvSpPr/>
            <p:nvPr/>
          </p:nvSpPr>
          <p:spPr>
            <a:xfrm>
              <a:off x="307" y="2428554"/>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0" name="Google Shape;200;p20"/>
            <p:cNvSpPr txBox="1"/>
            <p:nvPr/>
          </p:nvSpPr>
          <p:spPr>
            <a:xfrm>
              <a:off x="307" y="2428554"/>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Write ULOs to support assessment of key concepts</a:t>
              </a:r>
              <a:endParaRPr i="0" sz="2200" u="none" cap="none" strike="noStrike">
                <a:latin typeface="Calibri"/>
                <a:ea typeface="Calibri"/>
                <a:cs typeface="Calibri"/>
                <a:sym typeface="Calibri"/>
              </a:endParaRPr>
            </a:p>
          </p:txBody>
        </p:sp>
        <p:sp>
          <p:nvSpPr>
            <p:cNvPr id="201" name="Google Shape;201;p20"/>
            <p:cNvSpPr/>
            <p:nvPr/>
          </p:nvSpPr>
          <p:spPr>
            <a:xfrm>
              <a:off x="4780863" y="3025973"/>
              <a:ext cx="462472" cy="91440"/>
            </a:xfrm>
            <a:custGeom>
              <a:pathLst>
                <a:path extrusionOk="0" h="120000" w="120000">
                  <a:moveTo>
                    <a:pt x="0" y="60000"/>
                  </a:moveTo>
                  <a:lnTo>
                    <a:pt x="120000" y="60000"/>
                  </a:lnTo>
                </a:path>
              </a:pathLst>
            </a:custGeom>
            <a:noFill/>
            <a:ln cap="flat" cmpd="sng" w="38100">
              <a:solidFill>
                <a:schemeClr val="dk1"/>
              </a:solidFill>
              <a:prstDash val="solid"/>
              <a:round/>
              <a:headEnd len="sm" w="sm" type="none"/>
              <a:tailEnd len="med" w="med" type="stealth"/>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2" name="Google Shape;202;p20"/>
            <p:cNvSpPr txBox="1"/>
            <p:nvPr/>
          </p:nvSpPr>
          <p:spPr>
            <a:xfrm>
              <a:off x="4999773" y="3069227"/>
              <a:ext cx="24653" cy="493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latin typeface="Calibri"/>
                <a:ea typeface="Calibri"/>
                <a:cs typeface="Calibri"/>
                <a:sym typeface="Calibri"/>
              </a:endParaRPr>
            </a:p>
          </p:txBody>
        </p:sp>
        <p:sp>
          <p:nvSpPr>
            <p:cNvPr id="203" name="Google Shape;203;p20"/>
            <p:cNvSpPr/>
            <p:nvPr/>
          </p:nvSpPr>
          <p:spPr>
            <a:xfrm>
              <a:off x="2638868" y="2428554"/>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4" name="Google Shape;204;p20"/>
            <p:cNvSpPr txBox="1"/>
            <p:nvPr/>
          </p:nvSpPr>
          <p:spPr>
            <a:xfrm>
              <a:off x="2638868" y="2428554"/>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Plan learning experiences to introduce key concepts</a:t>
              </a:r>
              <a:endParaRPr i="0" sz="2200" u="none" cap="none" strike="noStrike">
                <a:latin typeface="Calibri"/>
                <a:ea typeface="Calibri"/>
                <a:cs typeface="Calibri"/>
                <a:sym typeface="Calibri"/>
              </a:endParaRPr>
            </a:p>
          </p:txBody>
        </p:sp>
        <p:sp>
          <p:nvSpPr>
            <p:cNvPr id="205" name="Google Shape;205;p20"/>
            <p:cNvSpPr/>
            <p:nvPr/>
          </p:nvSpPr>
          <p:spPr>
            <a:xfrm>
              <a:off x="5275736" y="2428554"/>
              <a:ext cx="2143794" cy="1286276"/>
            </a:xfrm>
            <a:prstGeom prst="rect">
              <a:avLst/>
            </a:prstGeom>
            <a:gradFill>
              <a:gsLst>
                <a:gs pos="0">
                  <a:srgbClr val="ECECEC"/>
                </a:gs>
                <a:gs pos="34000">
                  <a:srgbClr val="EFEFEF"/>
                </a:gs>
                <a:gs pos="70000">
                  <a:srgbClr val="F3F3F3"/>
                </a:gs>
                <a:gs pos="100000">
                  <a:schemeClr val="lt1"/>
                </a:gs>
              </a:gsLst>
              <a:path path="circle">
                <a:fillToRect b="50%" l="50%" r="50%" t="50%"/>
              </a:path>
              <a:tileRect/>
            </a:gradFill>
            <a:ln>
              <a:noFill/>
            </a:ln>
            <a:effectLst>
              <a:outerShdw blurRad="44450" rotWithShape="0" algn="br" dir="2700000" dist="25400">
                <a:srgbClr val="000000">
                  <a:alpha val="60000"/>
                </a:srgbClr>
              </a:outerShdw>
            </a:effectLst>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6" name="Google Shape;206;p20"/>
            <p:cNvSpPr txBox="1"/>
            <p:nvPr/>
          </p:nvSpPr>
          <p:spPr>
            <a:xfrm>
              <a:off x="5275736" y="2428554"/>
              <a:ext cx="2143794" cy="1286276"/>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None/>
              </a:pPr>
              <a:r>
                <a:rPr i="0" lang="en-US" sz="2200" u="none" cap="none" strike="noStrike">
                  <a:latin typeface="Calibri"/>
                  <a:ea typeface="Calibri"/>
                  <a:cs typeface="Calibri"/>
                  <a:sym typeface="Calibri"/>
                </a:rPr>
                <a:t>Plan learning experiences to reinforce key concepts</a:t>
              </a:r>
              <a:endParaRPr i="0" sz="2200" u="none" cap="none" strike="noStrike">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1"/>
          <p:cNvSpPr txBox="1"/>
          <p:nvPr>
            <p:ph type="title"/>
          </p:nvPr>
        </p:nvSpPr>
        <p:spPr>
          <a:xfrm>
            <a:off x="1097280" y="286603"/>
            <a:ext cx="10058400" cy="1450800"/>
          </a:xfrm>
          <a:prstGeom prst="rect">
            <a:avLst/>
          </a:prstGeom>
        </p:spPr>
        <p:txBody>
          <a:bodyPr anchorCtr="0" anchor="b" bIns="45700" lIns="91425" spcFirstLastPara="1" rIns="91425" wrap="square" tIns="45700">
            <a:noAutofit/>
          </a:bodyPr>
          <a:lstStyle/>
          <a:p>
            <a:pPr indent="0" lvl="0" marL="0">
              <a:spcBef>
                <a:spcPts val="0"/>
              </a:spcBef>
              <a:spcAft>
                <a:spcPts val="0"/>
              </a:spcAft>
              <a:buNone/>
            </a:pPr>
            <a:r>
              <a:rPr lang="en-US"/>
              <a:t>Introduce, Reinforce, Assess (IRA)</a:t>
            </a:r>
            <a:endParaRPr/>
          </a:p>
        </p:txBody>
      </p:sp>
      <p:graphicFrame>
        <p:nvGraphicFramePr>
          <p:cNvPr id="212" name="Google Shape;212;p21"/>
          <p:cNvGraphicFramePr/>
          <p:nvPr/>
        </p:nvGraphicFramePr>
        <p:xfrm>
          <a:off x="1029325" y="1968900"/>
          <a:ext cx="3000000" cy="3000000"/>
        </p:xfrm>
        <a:graphic>
          <a:graphicData uri="http://schemas.openxmlformats.org/drawingml/2006/table">
            <a:tbl>
              <a:tblPr>
                <a:noFill/>
                <a:tableStyleId>{9434F1CD-0915-4CA3-A59C-C356D9E3BDB3}</a:tableStyleId>
              </a:tblPr>
              <a:tblGrid>
                <a:gridCol w="1837975"/>
                <a:gridCol w="2085575"/>
                <a:gridCol w="2941225"/>
                <a:gridCol w="3268575"/>
              </a:tblGrid>
              <a:tr h="536600">
                <a:tc>
                  <a:txBody>
                    <a:bodyPr>
                      <a:noAutofit/>
                    </a:bodyPr>
                    <a:lstStyle/>
                    <a:p>
                      <a:pPr indent="0" lvl="0" marL="0" rtl="0" algn="ctr">
                        <a:lnSpc>
                          <a:spcPct val="115000"/>
                        </a:lnSpc>
                        <a:spcBef>
                          <a:spcPts val="0"/>
                        </a:spcBef>
                        <a:spcAft>
                          <a:spcPts val="0"/>
                        </a:spcAft>
                        <a:buNone/>
                      </a:pPr>
                      <a:r>
                        <a:rPr b="1" lang="en-US" sz="1800"/>
                        <a:t>Introduce</a:t>
                      </a:r>
                      <a:endParaRPr b="1"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gridSpan="2">
                  <a:txBody>
                    <a:bodyPr>
                      <a:noAutofit/>
                    </a:bodyPr>
                    <a:lstStyle/>
                    <a:p>
                      <a:pPr indent="0" lvl="0" marL="0" rtl="0" algn="ctr">
                        <a:lnSpc>
                          <a:spcPct val="115000"/>
                        </a:lnSpc>
                        <a:spcBef>
                          <a:spcPts val="0"/>
                        </a:spcBef>
                        <a:spcAft>
                          <a:spcPts val="0"/>
                        </a:spcAft>
                        <a:buNone/>
                      </a:pPr>
                      <a:r>
                        <a:rPr b="1" lang="en-US" sz="1800"/>
                        <a:t>Reinforce</a:t>
                      </a:r>
                      <a:endParaRPr b="1"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a:txBody>
                    <a:bodyPr>
                      <a:noAutofit/>
                    </a:bodyPr>
                    <a:lstStyle/>
                    <a:p>
                      <a:pPr indent="0" lvl="0" marL="0" rtl="0" algn="ctr">
                        <a:lnSpc>
                          <a:spcPct val="115000"/>
                        </a:lnSpc>
                        <a:spcBef>
                          <a:spcPts val="0"/>
                        </a:spcBef>
                        <a:spcAft>
                          <a:spcPts val="0"/>
                        </a:spcAft>
                        <a:buNone/>
                      </a:pPr>
                      <a:r>
                        <a:rPr b="1" lang="en-US" sz="1800"/>
                        <a:t>Assess</a:t>
                      </a:r>
                      <a:endParaRPr b="1"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911375">
                <a:tc>
                  <a:txBody>
                    <a:bodyPr>
                      <a:noAutofit/>
                    </a:bodyPr>
                    <a:lstStyle/>
                    <a:p>
                      <a:pPr indent="-342900" lvl="0" marL="457200" rtl="0">
                        <a:lnSpc>
                          <a:spcPct val="115000"/>
                        </a:lnSpc>
                        <a:spcBef>
                          <a:spcPts val="0"/>
                        </a:spcBef>
                        <a:spcAft>
                          <a:spcPts val="0"/>
                        </a:spcAft>
                        <a:buSzPts val="1800"/>
                        <a:buChar char="●"/>
                      </a:pPr>
                      <a:r>
                        <a:rPr lang="en-US" sz="1800"/>
                        <a:t>Readings</a:t>
                      </a:r>
                      <a:endParaRPr sz="1800"/>
                    </a:p>
                    <a:p>
                      <a:pPr indent="-342900" lvl="0" marL="457200" rtl="0">
                        <a:lnSpc>
                          <a:spcPct val="115000"/>
                        </a:lnSpc>
                        <a:spcBef>
                          <a:spcPts val="0"/>
                        </a:spcBef>
                        <a:spcAft>
                          <a:spcPts val="0"/>
                        </a:spcAft>
                        <a:buSzPts val="1800"/>
                        <a:buChar char="●"/>
                      </a:pPr>
                      <a:r>
                        <a:rPr lang="en-US" sz="1800"/>
                        <a:t>Articles</a:t>
                      </a:r>
                      <a:endParaRPr sz="1800"/>
                    </a:p>
                    <a:p>
                      <a:pPr indent="-342900" lvl="0" marL="457200" rtl="0">
                        <a:lnSpc>
                          <a:spcPct val="115000"/>
                        </a:lnSpc>
                        <a:spcBef>
                          <a:spcPts val="0"/>
                        </a:spcBef>
                        <a:spcAft>
                          <a:spcPts val="0"/>
                        </a:spcAft>
                        <a:buSzPts val="1800"/>
                        <a:buChar char="●"/>
                      </a:pPr>
                      <a:r>
                        <a:rPr lang="en-US" sz="1800"/>
                        <a:t>Videos</a:t>
                      </a:r>
                      <a:endParaRPr sz="1800"/>
                    </a:p>
                    <a:p>
                      <a:pPr indent="-342900" lvl="0" marL="457200" rtl="0">
                        <a:lnSpc>
                          <a:spcPct val="115000"/>
                        </a:lnSpc>
                        <a:spcBef>
                          <a:spcPts val="0"/>
                        </a:spcBef>
                        <a:spcAft>
                          <a:spcPts val="0"/>
                        </a:spcAft>
                        <a:buSzPts val="1800"/>
                        <a:buChar char="●"/>
                      </a:pPr>
                      <a:r>
                        <a:rPr lang="en-US" sz="1800"/>
                        <a:t>Websites</a:t>
                      </a:r>
                      <a:endParaRPr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342900" lvl="0" marL="457200" rtl="0">
                        <a:lnSpc>
                          <a:spcPct val="115000"/>
                        </a:lnSpc>
                        <a:spcBef>
                          <a:spcPts val="0"/>
                        </a:spcBef>
                        <a:spcAft>
                          <a:spcPts val="0"/>
                        </a:spcAft>
                        <a:buSzPts val="1800"/>
                        <a:buChar char="●"/>
                      </a:pPr>
                      <a:r>
                        <a:rPr lang="en-US" sz="1800"/>
                        <a:t>Readings</a:t>
                      </a:r>
                      <a:endParaRPr sz="1800"/>
                    </a:p>
                    <a:p>
                      <a:pPr indent="-342900" lvl="0" marL="457200" rtl="0">
                        <a:lnSpc>
                          <a:spcPct val="115000"/>
                        </a:lnSpc>
                        <a:spcBef>
                          <a:spcPts val="0"/>
                        </a:spcBef>
                        <a:spcAft>
                          <a:spcPts val="0"/>
                        </a:spcAft>
                        <a:buSzPts val="1800"/>
                        <a:buChar char="●"/>
                      </a:pPr>
                      <a:r>
                        <a:rPr lang="en-US" sz="1800"/>
                        <a:t>Articles</a:t>
                      </a:r>
                      <a:endParaRPr sz="1800"/>
                    </a:p>
                    <a:p>
                      <a:pPr indent="-342900" lvl="0" marL="457200" rtl="0">
                        <a:lnSpc>
                          <a:spcPct val="115000"/>
                        </a:lnSpc>
                        <a:spcBef>
                          <a:spcPts val="0"/>
                        </a:spcBef>
                        <a:spcAft>
                          <a:spcPts val="0"/>
                        </a:spcAft>
                        <a:buSzPts val="1800"/>
                        <a:buChar char="●"/>
                      </a:pPr>
                      <a:r>
                        <a:rPr lang="en-US" sz="1800"/>
                        <a:t>Videos</a:t>
                      </a:r>
                      <a:endParaRPr sz="1800"/>
                    </a:p>
                    <a:p>
                      <a:pPr indent="-342900" lvl="0" marL="457200" rtl="0">
                        <a:lnSpc>
                          <a:spcPct val="115000"/>
                        </a:lnSpc>
                        <a:spcBef>
                          <a:spcPts val="0"/>
                        </a:spcBef>
                        <a:spcAft>
                          <a:spcPts val="0"/>
                        </a:spcAft>
                        <a:buSzPts val="1800"/>
                        <a:buChar char="●"/>
                      </a:pPr>
                      <a:r>
                        <a:rPr lang="en-US" sz="1800"/>
                        <a:t>Infographic</a:t>
                      </a:r>
                      <a:endParaRPr sz="1800"/>
                    </a:p>
                    <a:p>
                      <a:pPr indent="-342900" lvl="0" marL="457200" rtl="0">
                        <a:lnSpc>
                          <a:spcPct val="115000"/>
                        </a:lnSpc>
                        <a:spcBef>
                          <a:spcPts val="0"/>
                        </a:spcBef>
                        <a:spcAft>
                          <a:spcPts val="0"/>
                        </a:spcAft>
                        <a:buSzPts val="1800"/>
                        <a:buChar char="●"/>
                      </a:pPr>
                      <a:r>
                        <a:rPr lang="en-US" sz="1800"/>
                        <a:t>Practice Exercises</a:t>
                      </a:r>
                      <a:endParaRPr sz="1800"/>
                    </a:p>
                    <a:p>
                      <a:pPr indent="-342900" lvl="0" marL="457200" rtl="0">
                        <a:lnSpc>
                          <a:spcPct val="115000"/>
                        </a:lnSpc>
                        <a:spcBef>
                          <a:spcPts val="0"/>
                        </a:spcBef>
                        <a:spcAft>
                          <a:spcPts val="0"/>
                        </a:spcAft>
                        <a:buSzPts val="1800"/>
                        <a:buChar char="●"/>
                      </a:pPr>
                      <a:r>
                        <a:rPr lang="en-US" sz="1800"/>
                        <a:t>Discussion</a:t>
                      </a:r>
                      <a:endParaRPr sz="1800"/>
                    </a:p>
                    <a:p>
                      <a:pPr indent="-342900" lvl="0" marL="457200" rtl="0">
                        <a:lnSpc>
                          <a:spcPct val="115000"/>
                        </a:lnSpc>
                        <a:spcBef>
                          <a:spcPts val="0"/>
                        </a:spcBef>
                        <a:spcAft>
                          <a:spcPts val="0"/>
                        </a:spcAft>
                        <a:buSzPts val="1800"/>
                        <a:buChar char="●"/>
                      </a:pPr>
                      <a:r>
                        <a:rPr lang="en-US" sz="1800"/>
                        <a:t>Quiz</a:t>
                      </a:r>
                      <a:endParaRPr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342900" lvl="0" marL="457200" rtl="0">
                        <a:lnSpc>
                          <a:spcPct val="115000"/>
                        </a:lnSpc>
                        <a:spcBef>
                          <a:spcPts val="0"/>
                        </a:spcBef>
                        <a:spcAft>
                          <a:spcPts val="0"/>
                        </a:spcAft>
                        <a:buSzPts val="1800"/>
                        <a:buChar char="●"/>
                      </a:pPr>
                      <a:r>
                        <a:rPr lang="en-US" sz="1800"/>
                        <a:t>Reflection/Journal</a:t>
                      </a:r>
                      <a:endParaRPr sz="1800"/>
                    </a:p>
                    <a:p>
                      <a:pPr indent="-342900" lvl="0" marL="457200" rtl="0">
                        <a:lnSpc>
                          <a:spcPct val="115000"/>
                        </a:lnSpc>
                        <a:spcBef>
                          <a:spcPts val="0"/>
                        </a:spcBef>
                        <a:spcAft>
                          <a:spcPts val="0"/>
                        </a:spcAft>
                        <a:buSzPts val="1800"/>
                        <a:buChar char="●"/>
                      </a:pPr>
                      <a:r>
                        <a:rPr lang="en-US" sz="1800"/>
                        <a:t>Assignment</a:t>
                      </a:r>
                      <a:endParaRPr sz="1800"/>
                    </a:p>
                    <a:p>
                      <a:pPr indent="-342900" lvl="0" marL="457200" rtl="0">
                        <a:lnSpc>
                          <a:spcPct val="115000"/>
                        </a:lnSpc>
                        <a:spcBef>
                          <a:spcPts val="0"/>
                        </a:spcBef>
                        <a:spcAft>
                          <a:spcPts val="0"/>
                        </a:spcAft>
                        <a:buSzPts val="1800"/>
                        <a:buChar char="●"/>
                      </a:pPr>
                      <a:r>
                        <a:rPr lang="en-US" sz="1800"/>
                        <a:t>Scaffolded CA Assignment</a:t>
                      </a:r>
                      <a:endParaRPr sz="1800"/>
                    </a:p>
                    <a:p>
                      <a:pPr indent="-342900" lvl="0" marL="457200" rtl="0">
                        <a:lnSpc>
                          <a:spcPct val="115000"/>
                        </a:lnSpc>
                        <a:spcBef>
                          <a:spcPts val="0"/>
                        </a:spcBef>
                        <a:spcAft>
                          <a:spcPts val="0"/>
                        </a:spcAft>
                        <a:buSzPts val="1800"/>
                        <a:buChar char="●"/>
                      </a:pPr>
                      <a:r>
                        <a:rPr lang="en-US" sz="1800"/>
                        <a:t>Core Assessment Project/Paper, other</a:t>
                      </a:r>
                      <a:endParaRPr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342900" lvl="0" marL="457200" rtl="0">
                        <a:lnSpc>
                          <a:spcPct val="115000"/>
                        </a:lnSpc>
                        <a:spcBef>
                          <a:spcPts val="0"/>
                        </a:spcBef>
                        <a:spcAft>
                          <a:spcPts val="0"/>
                        </a:spcAft>
                        <a:buSzPts val="1800"/>
                        <a:buChar char="●"/>
                      </a:pPr>
                      <a:r>
                        <a:rPr lang="en-US" sz="1800"/>
                        <a:t>Discussion</a:t>
                      </a:r>
                      <a:endParaRPr sz="1800"/>
                    </a:p>
                    <a:p>
                      <a:pPr indent="-342900" lvl="0" marL="457200" rtl="0">
                        <a:lnSpc>
                          <a:spcPct val="115000"/>
                        </a:lnSpc>
                        <a:spcBef>
                          <a:spcPts val="0"/>
                        </a:spcBef>
                        <a:spcAft>
                          <a:spcPts val="0"/>
                        </a:spcAft>
                        <a:buSzPts val="1800"/>
                        <a:buChar char="●"/>
                      </a:pPr>
                      <a:r>
                        <a:rPr lang="en-US" sz="1800"/>
                        <a:t>Quiz</a:t>
                      </a:r>
                      <a:endParaRPr sz="1800"/>
                    </a:p>
                    <a:p>
                      <a:pPr indent="-342900" lvl="0" marL="457200" rtl="0">
                        <a:lnSpc>
                          <a:spcPct val="115000"/>
                        </a:lnSpc>
                        <a:spcBef>
                          <a:spcPts val="0"/>
                        </a:spcBef>
                        <a:spcAft>
                          <a:spcPts val="0"/>
                        </a:spcAft>
                        <a:buSzPts val="1800"/>
                        <a:buChar char="●"/>
                      </a:pPr>
                      <a:r>
                        <a:rPr lang="en-US" sz="1800"/>
                        <a:t>R</a:t>
                      </a:r>
                      <a:r>
                        <a:rPr lang="en-US" sz="1800"/>
                        <a:t>eflection/Journal</a:t>
                      </a:r>
                      <a:endParaRPr sz="1800"/>
                    </a:p>
                    <a:p>
                      <a:pPr indent="-342900" lvl="0" marL="457200" rtl="0">
                        <a:lnSpc>
                          <a:spcPct val="115000"/>
                        </a:lnSpc>
                        <a:spcBef>
                          <a:spcPts val="0"/>
                        </a:spcBef>
                        <a:spcAft>
                          <a:spcPts val="0"/>
                        </a:spcAft>
                        <a:buSzPts val="1800"/>
                        <a:buChar char="●"/>
                      </a:pPr>
                      <a:r>
                        <a:rPr lang="en-US" sz="1800"/>
                        <a:t>Assignment</a:t>
                      </a:r>
                      <a:endParaRPr sz="1800"/>
                    </a:p>
                    <a:p>
                      <a:pPr indent="-342900" lvl="0" marL="457200" rtl="0">
                        <a:lnSpc>
                          <a:spcPct val="115000"/>
                        </a:lnSpc>
                        <a:spcBef>
                          <a:spcPts val="0"/>
                        </a:spcBef>
                        <a:spcAft>
                          <a:spcPts val="0"/>
                        </a:spcAft>
                        <a:buSzPts val="1800"/>
                        <a:buChar char="●"/>
                      </a:pPr>
                      <a:r>
                        <a:rPr lang="en-US" sz="1800"/>
                        <a:t>Scaffolded CA Assignment</a:t>
                      </a:r>
                      <a:endParaRPr sz="1800"/>
                    </a:p>
                    <a:p>
                      <a:pPr indent="-342900" lvl="0" marL="457200" rtl="0">
                        <a:lnSpc>
                          <a:spcPct val="115000"/>
                        </a:lnSpc>
                        <a:spcBef>
                          <a:spcPts val="0"/>
                        </a:spcBef>
                        <a:spcAft>
                          <a:spcPts val="0"/>
                        </a:spcAft>
                        <a:buClr>
                          <a:schemeClr val="dk1"/>
                        </a:buClr>
                        <a:buSzPts val="1800"/>
                        <a:buChar char="●"/>
                      </a:pPr>
                      <a:r>
                        <a:rPr lang="en-US" sz="1800">
                          <a:solidFill>
                            <a:schemeClr val="dk1"/>
                          </a:solidFill>
                        </a:rPr>
                        <a:t>Exam</a:t>
                      </a:r>
                      <a:endParaRPr sz="1800">
                        <a:solidFill>
                          <a:schemeClr val="dk1"/>
                        </a:solidFill>
                      </a:endParaRPr>
                    </a:p>
                    <a:p>
                      <a:pPr indent="-342900" lvl="0" marL="457200" rtl="0">
                        <a:lnSpc>
                          <a:spcPct val="115000"/>
                        </a:lnSpc>
                        <a:spcBef>
                          <a:spcPts val="0"/>
                        </a:spcBef>
                        <a:spcAft>
                          <a:spcPts val="0"/>
                        </a:spcAft>
                        <a:buClr>
                          <a:schemeClr val="dk1"/>
                        </a:buClr>
                        <a:buSzPts val="1800"/>
                        <a:buChar char="●"/>
                      </a:pPr>
                      <a:r>
                        <a:rPr lang="en-US" sz="1800">
                          <a:solidFill>
                            <a:schemeClr val="dk1"/>
                          </a:solidFill>
                        </a:rPr>
                        <a:t>Group Project</a:t>
                      </a:r>
                      <a:endParaRPr sz="1800">
                        <a:solidFill>
                          <a:schemeClr val="dk1"/>
                        </a:solidFill>
                      </a:endParaRPr>
                    </a:p>
                    <a:p>
                      <a:pPr indent="-342900" lvl="0" marL="457200" rtl="0">
                        <a:lnSpc>
                          <a:spcPct val="115000"/>
                        </a:lnSpc>
                        <a:spcBef>
                          <a:spcPts val="0"/>
                        </a:spcBef>
                        <a:spcAft>
                          <a:spcPts val="0"/>
                        </a:spcAft>
                        <a:buClr>
                          <a:schemeClr val="dk1"/>
                        </a:buClr>
                        <a:buSzPts val="1800"/>
                        <a:buChar char="●"/>
                      </a:pPr>
                      <a:r>
                        <a:rPr lang="en-US" sz="1800">
                          <a:solidFill>
                            <a:schemeClr val="dk1"/>
                          </a:solidFill>
                        </a:rPr>
                        <a:t>Core Assessment</a:t>
                      </a:r>
                      <a:endParaRPr sz="1800">
                        <a:solidFill>
                          <a:schemeClr val="dk1"/>
                        </a:solidFill>
                      </a:endParaRPr>
                    </a:p>
                    <a:p>
                      <a:pPr indent="-342900" lvl="0" marL="457200" rtl="0">
                        <a:lnSpc>
                          <a:spcPct val="115000"/>
                        </a:lnSpc>
                        <a:spcBef>
                          <a:spcPts val="0"/>
                        </a:spcBef>
                        <a:spcAft>
                          <a:spcPts val="0"/>
                        </a:spcAft>
                        <a:buClr>
                          <a:schemeClr val="dk1"/>
                        </a:buClr>
                        <a:buSzPts val="1800"/>
                        <a:buChar char="●"/>
                      </a:pPr>
                      <a:r>
                        <a:rPr lang="en-US" sz="1800">
                          <a:solidFill>
                            <a:schemeClr val="dk1"/>
                          </a:solidFill>
                        </a:rPr>
                        <a:t>Project/Paper</a:t>
                      </a:r>
                      <a:endParaRPr sz="1800"/>
                    </a:p>
                  </a:txBody>
                  <a:tcPr marT="91425" marB="91425"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sp>
        <p:nvSpPr>
          <p:cNvPr id="217" name="Google Shape;217;p2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Course Alignment Plan -Formats</a:t>
            </a:r>
            <a:endParaRPr b="0" i="0" sz="4800" u="none" cap="none" strike="noStrike">
              <a:solidFill>
                <a:srgbClr val="3F3F3F"/>
              </a:solidFill>
              <a:latin typeface="Calibri"/>
              <a:ea typeface="Calibri"/>
              <a:cs typeface="Calibri"/>
              <a:sym typeface="Calibri"/>
            </a:endParaRPr>
          </a:p>
        </p:txBody>
      </p:sp>
      <p:sp>
        <p:nvSpPr>
          <p:cNvPr id="218" name="Google Shape;218;p22"/>
          <p:cNvSpPr txBox="1"/>
          <p:nvPr>
            <p:ph idx="1" type="body"/>
          </p:nvPr>
        </p:nvSpPr>
        <p:spPr>
          <a:xfrm>
            <a:off x="1097280" y="1846052"/>
            <a:ext cx="4937760" cy="736282"/>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2000"/>
              <a:buFont typeface="Calibri"/>
              <a:buNone/>
            </a:pPr>
            <a:r>
              <a:rPr b="0" i="0" lang="en-US" sz="2000" u="none" cap="none" strike="noStrike">
                <a:solidFill>
                  <a:schemeClr val="dk2"/>
                </a:solidFill>
                <a:latin typeface="Calibri"/>
                <a:ea typeface="Calibri"/>
                <a:cs typeface="Calibri"/>
                <a:sym typeface="Calibri"/>
              </a:rPr>
              <a:t>ID-FACING</a:t>
            </a:r>
            <a:endParaRPr b="0" i="0" sz="2000" u="none" cap="none" strike="noStrike">
              <a:solidFill>
                <a:schemeClr val="dk2"/>
              </a:solidFill>
              <a:latin typeface="Calibri"/>
              <a:ea typeface="Calibri"/>
              <a:cs typeface="Calibri"/>
              <a:sym typeface="Calibri"/>
            </a:endParaRPr>
          </a:p>
        </p:txBody>
      </p:sp>
      <p:sp>
        <p:nvSpPr>
          <p:cNvPr id="219" name="Google Shape;219;p22"/>
          <p:cNvSpPr txBox="1"/>
          <p:nvPr>
            <p:ph idx="3" type="body"/>
          </p:nvPr>
        </p:nvSpPr>
        <p:spPr>
          <a:xfrm>
            <a:off x="6217920" y="1846052"/>
            <a:ext cx="4937760" cy="736282"/>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2000"/>
              <a:buFont typeface="Calibri"/>
              <a:buNone/>
            </a:pPr>
            <a:r>
              <a:rPr b="0" i="0" lang="en-US" sz="2000" u="none" cap="none" strike="noStrike">
                <a:solidFill>
                  <a:schemeClr val="dk2"/>
                </a:solidFill>
                <a:latin typeface="Calibri"/>
                <a:ea typeface="Calibri"/>
                <a:cs typeface="Calibri"/>
                <a:sym typeface="Calibri"/>
              </a:rPr>
              <a:t>FACULTY-FACING</a:t>
            </a:r>
            <a:endParaRPr b="0" i="0" sz="2000" u="none" cap="none" strike="noStrike">
              <a:solidFill>
                <a:schemeClr val="dk2"/>
              </a:solidFill>
              <a:latin typeface="Calibri"/>
              <a:ea typeface="Calibri"/>
              <a:cs typeface="Calibri"/>
              <a:sym typeface="Calibri"/>
            </a:endParaRPr>
          </a:p>
        </p:txBody>
      </p:sp>
      <p:pic>
        <p:nvPicPr>
          <p:cNvPr descr="Image result for excel logo" id="220" name="Google Shape;220;p22"/>
          <p:cNvPicPr preferRelativeResize="0"/>
          <p:nvPr/>
        </p:nvPicPr>
        <p:blipFill rotWithShape="1">
          <a:blip r:embed="rId3">
            <a:alphaModFix/>
          </a:blip>
          <a:srcRect b="0" l="0" r="0" t="0"/>
          <a:stretch/>
        </p:blipFill>
        <p:spPr>
          <a:xfrm>
            <a:off x="1097280" y="2582334"/>
            <a:ext cx="3474720" cy="3412175"/>
          </a:xfrm>
          <a:prstGeom prst="rect">
            <a:avLst/>
          </a:prstGeom>
          <a:noFill/>
          <a:ln>
            <a:noFill/>
          </a:ln>
        </p:spPr>
      </p:pic>
      <p:pic>
        <p:nvPicPr>
          <p:cNvPr descr="Image result for microsoft word logo" id="221" name="Google Shape;221;p22"/>
          <p:cNvPicPr preferRelativeResize="0"/>
          <p:nvPr/>
        </p:nvPicPr>
        <p:blipFill rotWithShape="1">
          <a:blip r:embed="rId4">
            <a:alphaModFix/>
          </a:blip>
          <a:srcRect b="0" l="0" r="0" t="0"/>
          <a:stretch/>
        </p:blipFill>
        <p:spPr>
          <a:xfrm>
            <a:off x="6351270" y="2582333"/>
            <a:ext cx="3474720" cy="3412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2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CLO-ULO-IRA Plan –ID Excel Format</a:t>
            </a:r>
            <a:endParaRPr b="0" i="0" sz="4800" u="none" cap="none" strike="noStrike">
              <a:solidFill>
                <a:srgbClr val="3F3F3F"/>
              </a:solidFill>
              <a:latin typeface="Calibri"/>
              <a:ea typeface="Calibri"/>
              <a:cs typeface="Calibri"/>
              <a:sym typeface="Calibri"/>
            </a:endParaRPr>
          </a:p>
        </p:txBody>
      </p:sp>
      <p:pic>
        <p:nvPicPr>
          <p:cNvPr id="227" name="Google Shape;227;p23"/>
          <p:cNvPicPr preferRelativeResize="0"/>
          <p:nvPr/>
        </p:nvPicPr>
        <p:blipFill rotWithShape="1">
          <a:blip r:embed="rId3">
            <a:alphaModFix/>
          </a:blip>
          <a:srcRect b="0" l="0" r="0" t="0"/>
          <a:stretch/>
        </p:blipFill>
        <p:spPr>
          <a:xfrm>
            <a:off x="1198879" y="1883834"/>
            <a:ext cx="9110165" cy="4364566"/>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2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CLO-ULO-IRA Plan –ID Excel Format</a:t>
            </a:r>
            <a:endParaRPr/>
          </a:p>
        </p:txBody>
      </p:sp>
      <p:pic>
        <p:nvPicPr>
          <p:cNvPr id="233" name="Google Shape;233;p24"/>
          <p:cNvPicPr preferRelativeResize="0"/>
          <p:nvPr/>
        </p:nvPicPr>
        <p:blipFill rotWithShape="1">
          <a:blip r:embed="rId3">
            <a:alphaModFix/>
          </a:blip>
          <a:srcRect b="0" l="0" r="0" t="0"/>
          <a:stretch/>
        </p:blipFill>
        <p:spPr>
          <a:xfrm>
            <a:off x="136359" y="1908174"/>
            <a:ext cx="11919282" cy="40735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2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CLO-ULO-IRA Plan -  Faculty Word Format</a:t>
            </a:r>
            <a:endParaRPr b="0" i="0" sz="4800" u="none" cap="none" strike="noStrike">
              <a:solidFill>
                <a:srgbClr val="3F3F3F"/>
              </a:solidFill>
              <a:latin typeface="Calibri"/>
              <a:ea typeface="Calibri"/>
              <a:cs typeface="Calibri"/>
              <a:sym typeface="Calibri"/>
            </a:endParaRPr>
          </a:p>
        </p:txBody>
      </p:sp>
      <p:pic>
        <p:nvPicPr>
          <p:cNvPr id="239" name="Google Shape;239;p25"/>
          <p:cNvPicPr preferRelativeResize="0"/>
          <p:nvPr/>
        </p:nvPicPr>
        <p:blipFill rotWithShape="1">
          <a:blip r:embed="rId3">
            <a:alphaModFix/>
          </a:blip>
          <a:srcRect b="47799" l="0" r="2610" t="0"/>
          <a:stretch/>
        </p:blipFill>
        <p:spPr>
          <a:xfrm>
            <a:off x="517175" y="2056475"/>
            <a:ext cx="11337749" cy="3883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26"/>
          <p:cNvSpPr txBox="1"/>
          <p:nvPr>
            <p:ph type="title"/>
          </p:nvPr>
        </p:nvSpPr>
        <p:spPr>
          <a:xfrm>
            <a:off x="1097280" y="286603"/>
            <a:ext cx="10058400" cy="1450800"/>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CLO-ULO-IRA Plan -  Faculty Word Format</a:t>
            </a:r>
            <a:endParaRPr b="0" i="0" sz="4800" u="none" cap="none" strike="noStrike">
              <a:solidFill>
                <a:srgbClr val="3F3F3F"/>
              </a:solidFill>
              <a:latin typeface="Calibri"/>
              <a:ea typeface="Calibri"/>
              <a:cs typeface="Calibri"/>
              <a:sym typeface="Calibri"/>
            </a:endParaRPr>
          </a:p>
        </p:txBody>
      </p:sp>
      <p:pic>
        <p:nvPicPr>
          <p:cNvPr id="245" name="Google Shape;245;p26"/>
          <p:cNvPicPr preferRelativeResize="0"/>
          <p:nvPr/>
        </p:nvPicPr>
        <p:blipFill rotWithShape="1">
          <a:blip r:embed="rId3">
            <a:alphaModFix/>
          </a:blip>
          <a:srcRect b="1800" l="942" r="2866" t="51189"/>
          <a:stretch/>
        </p:blipFill>
        <p:spPr>
          <a:xfrm>
            <a:off x="446125" y="1954500"/>
            <a:ext cx="11495750" cy="3590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Google Shape;250;p2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CLO-ULO-IRA Plan -  Faculty Word Format</a:t>
            </a:r>
            <a:endParaRPr b="0" i="0" sz="4800" u="none" cap="none" strike="noStrike">
              <a:solidFill>
                <a:srgbClr val="3F3F3F"/>
              </a:solidFill>
              <a:latin typeface="Calibri"/>
              <a:ea typeface="Calibri"/>
              <a:cs typeface="Calibri"/>
              <a:sym typeface="Calibri"/>
            </a:endParaRPr>
          </a:p>
        </p:txBody>
      </p:sp>
      <p:pic>
        <p:nvPicPr>
          <p:cNvPr id="251" name="Google Shape;251;p27"/>
          <p:cNvPicPr preferRelativeResize="0"/>
          <p:nvPr/>
        </p:nvPicPr>
        <p:blipFill>
          <a:blip r:embed="rId3">
            <a:alphaModFix/>
          </a:blip>
          <a:stretch>
            <a:fillRect/>
          </a:stretch>
        </p:blipFill>
        <p:spPr>
          <a:xfrm>
            <a:off x="1307325" y="1925474"/>
            <a:ext cx="9970974" cy="4256925"/>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2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Faculty Testimonial - Alignment </a:t>
            </a:r>
            <a:r>
              <a:rPr lang="en-US"/>
              <a:t>Plan</a:t>
            </a:r>
            <a:endParaRPr b="0" i="0" sz="4800" u="none" cap="none" strike="noStrike">
              <a:solidFill>
                <a:srgbClr val="3F3F3F"/>
              </a:solidFill>
              <a:latin typeface="Calibri"/>
              <a:ea typeface="Calibri"/>
              <a:cs typeface="Calibri"/>
              <a:sym typeface="Calibri"/>
            </a:endParaRPr>
          </a:p>
        </p:txBody>
      </p:sp>
      <p:sp>
        <p:nvSpPr>
          <p:cNvPr id="257" name="Google Shape;257;p28"/>
          <p:cNvSpPr/>
          <p:nvPr/>
        </p:nvSpPr>
        <p:spPr>
          <a:xfrm>
            <a:off x="739350" y="1984050"/>
            <a:ext cx="10886100" cy="424920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lang="en-US" sz="1800">
                <a:solidFill>
                  <a:schemeClr val="dk1"/>
                </a:solidFill>
                <a:latin typeface="Calibri"/>
                <a:ea typeface="Calibri"/>
                <a:cs typeface="Calibri"/>
                <a:sym typeface="Calibri"/>
              </a:rPr>
              <a:t>Between May and July 2018, I used Park’s Instructional Designers CLO-ULO planning spreadsheet and the Canvas workspace for the first time as faculty in developing International Negotiations course under the guidance of Dr. Sharon. </a:t>
            </a:r>
            <a:r>
              <a:rPr b="1" lang="en-US" sz="2400">
                <a:solidFill>
                  <a:schemeClr val="dk1"/>
                </a:solidFill>
                <a:latin typeface="Calibri"/>
                <a:ea typeface="Calibri"/>
                <a:cs typeface="Calibri"/>
                <a:sym typeface="Calibri"/>
              </a:rPr>
              <a:t>These were great tools to use for the first time as a course developer.</a:t>
            </a:r>
            <a:r>
              <a:rPr lang="en-US" sz="1800">
                <a:solidFill>
                  <a:schemeClr val="dk1"/>
                </a:solidFill>
                <a:latin typeface="Calibri"/>
                <a:ea typeface="Calibri"/>
                <a:cs typeface="Calibri"/>
                <a:sym typeface="Calibri"/>
              </a:rPr>
              <a:t>  Both of these tools enabled us to work form the same document where I could share course content and receive constructive feedback from Sharon with ease instead of email.  Except for meeting appointments, we never used email to discuss course content matters. I also liked the idea that we could hold Zoom meetings during to help share what was needed and more so HOW.  I would highly recommend using these tools for course development in the future. At the moment, I do not have any suggestions for improvement but was really impressed with the level of interaction and ease the tools provided during course development. In my view, from the faculty standpoint, this was a well thought idea of improving the process course development. </a:t>
            </a:r>
            <a:endParaRPr/>
          </a:p>
          <a:p>
            <a:pPr indent="0" lvl="0" marL="0" marR="0" rtl="0" algn="l">
              <a:lnSpc>
                <a:spcPct val="107000"/>
              </a:lnSpc>
              <a:spcBef>
                <a:spcPts val="800"/>
              </a:spcBef>
              <a:spcAft>
                <a:spcPts val="0"/>
              </a:spcAft>
              <a:buNone/>
            </a:pPr>
            <a:r>
              <a:rPr lang="en-US" sz="1800">
                <a:solidFill>
                  <a:schemeClr val="dk1"/>
                </a:solidFill>
                <a:latin typeface="Calibri"/>
                <a:ea typeface="Calibri"/>
                <a:cs typeface="Calibri"/>
                <a:sym typeface="Calibri"/>
              </a:rPr>
              <a:t> </a:t>
            </a:r>
            <a:endParaRPr/>
          </a:p>
          <a:p>
            <a:pPr indent="0" lvl="0" marL="0" marR="0" rtl="0" algn="l">
              <a:lnSpc>
                <a:spcPct val="107000"/>
              </a:lnSpc>
              <a:spcBef>
                <a:spcPts val="800"/>
              </a:spcBef>
              <a:spcAft>
                <a:spcPts val="0"/>
              </a:spcAft>
              <a:buNone/>
            </a:pPr>
            <a:r>
              <a:rPr lang="en-US" sz="1800">
                <a:solidFill>
                  <a:schemeClr val="dk1"/>
                </a:solidFill>
                <a:latin typeface="Calibri"/>
                <a:ea typeface="Calibri"/>
                <a:cs typeface="Calibri"/>
                <a:sym typeface="Calibri"/>
              </a:rPr>
              <a:t>Dr. Kennedy Maranga</a:t>
            </a:r>
            <a:endParaRPr sz="18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lang="en-US" sz="1800">
                <a:solidFill>
                  <a:schemeClr val="dk1"/>
                </a:solidFill>
                <a:latin typeface="Calibri"/>
                <a:ea typeface="Calibri"/>
                <a:cs typeface="Calibri"/>
                <a:sym typeface="Calibri"/>
              </a:rPr>
              <a:t>July 23rd, 2018</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2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Faculty Testimonial - </a:t>
            </a:r>
            <a:r>
              <a:rPr lang="en-US"/>
              <a:t>Workspace</a:t>
            </a:r>
            <a:endParaRPr b="0" i="0" sz="4800" u="none" cap="none" strike="noStrike">
              <a:solidFill>
                <a:srgbClr val="3F3F3F"/>
              </a:solidFill>
              <a:latin typeface="Calibri"/>
              <a:ea typeface="Calibri"/>
              <a:cs typeface="Calibri"/>
              <a:sym typeface="Calibri"/>
            </a:endParaRPr>
          </a:p>
        </p:txBody>
      </p:sp>
      <p:sp>
        <p:nvSpPr>
          <p:cNvPr id="263" name="Google Shape;263;p29"/>
          <p:cNvSpPr/>
          <p:nvPr/>
        </p:nvSpPr>
        <p:spPr>
          <a:xfrm>
            <a:off x="573625" y="2022425"/>
            <a:ext cx="10988100" cy="397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000000"/>
                </a:solidFill>
                <a:latin typeface="Calibri"/>
                <a:ea typeface="Calibri"/>
                <a:cs typeface="Calibri"/>
                <a:sym typeface="Calibri"/>
              </a:rPr>
              <a:t>While I have been developing courses for other universities for many years, GB501 was the first course that I developed for Park University.  The Canvas platform provided a unique opportunity for me to see the breakdown of tasks associated with each of the modules.  The time frame of which to complete each of these was appropriate.  One of the greatest tools was having the workspace as well as the course shell.  This allowed me to input what I had completed for review in the workplace and then see the course unfold as piece by approved piece, it would be placed into the shell.  </a:t>
            </a:r>
            <a:r>
              <a:rPr b="1" i="0" lang="en-US" sz="2400" u="none" cap="none" strike="noStrike">
                <a:solidFill>
                  <a:srgbClr val="000000"/>
                </a:solidFill>
                <a:latin typeface="Calibri"/>
                <a:ea typeface="Calibri"/>
                <a:cs typeface="Calibri"/>
                <a:sym typeface="Calibri"/>
              </a:rPr>
              <a:t>This helped me to see the "final product" as we moved forward in the development process and helped guide me as to what path I should take to ensure that the course flowed properly.</a:t>
            </a:r>
            <a:r>
              <a:rPr b="0" i="0" lang="en-US" sz="2400" u="none" cap="none" strike="noStrike">
                <a:solidFill>
                  <a:srgbClr val="000000"/>
                </a:solidFill>
                <a:latin typeface="Calibri"/>
                <a:ea typeface="Calibri"/>
                <a:cs typeface="Calibri"/>
                <a:sym typeface="Calibri"/>
              </a:rPr>
              <a:t> </a:t>
            </a:r>
            <a:r>
              <a:rPr b="0" i="0" lang="en-US" sz="1800" u="none" cap="none" strike="noStrike">
                <a:solidFill>
                  <a:srgbClr val="000000"/>
                </a:solidFill>
                <a:latin typeface="Calibri"/>
                <a:ea typeface="Calibri"/>
                <a:cs typeface="Calibri"/>
                <a:sym typeface="Calibri"/>
              </a:rPr>
              <a:t> The workspace served as a comprehensive guide to each of the tasks that needed to be included in the modules.  Sharon was an excellent resource as she provided timely feedback and guidance throughout the process which allowed me to continue working and making progress as we kept the end goal in mind.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n-US" sz="1800">
                <a:solidFill>
                  <a:srgbClr val="000000"/>
                </a:solidFill>
                <a:latin typeface="Calibri"/>
                <a:ea typeface="Calibri"/>
                <a:cs typeface="Calibri"/>
                <a:sym typeface="Calibri"/>
              </a:rPr>
              <a:t>Dr. Cheryl Chance, </a:t>
            </a:r>
            <a:endParaRPr/>
          </a:p>
          <a:p>
            <a:pPr indent="0" lvl="0" marL="0" marR="0" rtl="0" algn="l">
              <a:spcBef>
                <a:spcPts val="0"/>
              </a:spcBef>
              <a:spcAft>
                <a:spcPts val="0"/>
              </a:spcAft>
              <a:buNone/>
            </a:pPr>
            <a:r>
              <a:rPr lang="en-US" sz="1800">
                <a:solidFill>
                  <a:srgbClr val="000000"/>
                </a:solidFill>
                <a:latin typeface="Calibri"/>
                <a:ea typeface="Calibri"/>
                <a:cs typeface="Calibri"/>
                <a:sym typeface="Calibri"/>
              </a:rPr>
              <a:t>July 20, 2018</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sp>
        <p:nvSpPr>
          <p:cNvPr id="268" name="Google Shape;268;p3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Faculty Testimonial - Alignment </a:t>
            </a:r>
            <a:r>
              <a:rPr lang="en-US"/>
              <a:t>Plan</a:t>
            </a:r>
            <a:endParaRPr b="0" i="0" sz="4800" u="none" cap="none" strike="noStrike">
              <a:solidFill>
                <a:srgbClr val="3F3F3F"/>
              </a:solidFill>
              <a:latin typeface="Calibri"/>
              <a:ea typeface="Calibri"/>
              <a:cs typeface="Calibri"/>
              <a:sym typeface="Calibri"/>
            </a:endParaRPr>
          </a:p>
        </p:txBody>
      </p:sp>
      <p:sp>
        <p:nvSpPr>
          <p:cNvPr id="269" name="Google Shape;269;p30"/>
          <p:cNvSpPr/>
          <p:nvPr/>
        </p:nvSpPr>
        <p:spPr>
          <a:xfrm>
            <a:off x="1097275" y="2022416"/>
            <a:ext cx="10058400" cy="350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The CLO-ULO-Assessment/IRA map helped to </a:t>
            </a:r>
            <a:r>
              <a:rPr b="1" lang="en-US" sz="1800">
                <a:solidFill>
                  <a:schemeClr val="dk1"/>
                </a:solidFill>
                <a:latin typeface="Calibri"/>
                <a:ea typeface="Calibri"/>
                <a:cs typeface="Calibri"/>
                <a:sym typeface="Calibri"/>
              </a:rPr>
              <a:t>serve as a checks and balances</a:t>
            </a:r>
            <a:r>
              <a:rPr lang="en-US" sz="1800">
                <a:solidFill>
                  <a:schemeClr val="dk1"/>
                </a:solidFill>
                <a:latin typeface="Calibri"/>
                <a:ea typeface="Calibri"/>
                <a:cs typeface="Calibri"/>
                <a:sym typeface="Calibri"/>
              </a:rPr>
              <a:t> in the development of the course.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Having this tool ahead of the development process, helps us to </a:t>
            </a:r>
            <a:r>
              <a:rPr b="1" lang="en-US" sz="1800">
                <a:solidFill>
                  <a:schemeClr val="dk1"/>
                </a:solidFill>
                <a:latin typeface="Calibri"/>
                <a:ea typeface="Calibri"/>
                <a:cs typeface="Calibri"/>
                <a:sym typeface="Calibri"/>
              </a:rPr>
              <a:t>keep in mind what needs to be done in order to meet the requirements of a successful course</a:t>
            </a:r>
            <a:r>
              <a:rPr lang="en-US" sz="1800">
                <a:solidFill>
                  <a:schemeClr val="dk1"/>
                </a:solidFill>
                <a:latin typeface="Calibri"/>
                <a:ea typeface="Calibri"/>
                <a:cs typeface="Calibri"/>
                <a:sym typeface="Calibri"/>
              </a:rPr>
              <a:t>.  This prevents any elimination of key points only to be otherwise discovered at the end of the course development process. </a:t>
            </a:r>
            <a:endParaRPr sz="1800"/>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n-US" sz="1800">
                <a:solidFill>
                  <a:srgbClr val="000000"/>
                </a:solidFill>
                <a:latin typeface="Calibri"/>
                <a:ea typeface="Calibri"/>
                <a:cs typeface="Calibri"/>
                <a:sym typeface="Calibri"/>
              </a:rPr>
              <a:t>Dr. Cheryl Chance, </a:t>
            </a:r>
            <a:endParaRPr sz="1800"/>
          </a:p>
          <a:p>
            <a:pPr indent="0" lvl="0" marL="0" marR="0" rtl="0" algn="l">
              <a:spcBef>
                <a:spcPts val="0"/>
              </a:spcBef>
              <a:spcAft>
                <a:spcPts val="0"/>
              </a:spcAft>
              <a:buNone/>
            </a:pPr>
            <a:r>
              <a:rPr lang="en-US" sz="1800">
                <a:solidFill>
                  <a:srgbClr val="000000"/>
                </a:solidFill>
                <a:latin typeface="Calibri"/>
                <a:ea typeface="Calibri"/>
                <a:cs typeface="Calibri"/>
                <a:sym typeface="Calibri"/>
              </a:rPr>
              <a:t>July 21, 2018</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3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Lessons Learned</a:t>
            </a:r>
            <a:endParaRPr b="0" i="0" sz="4800" u="none" cap="none" strike="noStrike">
              <a:solidFill>
                <a:srgbClr val="3F3F3F"/>
              </a:solidFill>
              <a:latin typeface="Calibri"/>
              <a:ea typeface="Calibri"/>
              <a:cs typeface="Calibri"/>
              <a:sym typeface="Calibri"/>
            </a:endParaRPr>
          </a:p>
        </p:txBody>
      </p:sp>
      <p:sp>
        <p:nvSpPr>
          <p:cNvPr id="275" name="Google Shape;275;p31"/>
          <p:cNvSpPr txBox="1"/>
          <p:nvPr>
            <p:ph idx="1" type="body"/>
          </p:nvPr>
        </p:nvSpPr>
        <p:spPr>
          <a:xfrm>
            <a:off x="1097275" y="2074325"/>
            <a:ext cx="4664400" cy="3622800"/>
          </a:xfrm>
          <a:prstGeom prst="rect">
            <a:avLst/>
          </a:prstGeom>
          <a:noFill/>
          <a:ln>
            <a:noFill/>
          </a:ln>
        </p:spPr>
        <p:txBody>
          <a:bodyPr anchorCtr="0" anchor="t" bIns="45700" lIns="0" spcFirstLastPara="1" rIns="0" wrap="square" tIns="45700">
            <a:noAutofit/>
          </a:bodyPr>
          <a:lstStyle/>
          <a:p>
            <a:pPr indent="-520700" lvl="0" marL="457200" marR="0" rtl="0" algn="l">
              <a:lnSpc>
                <a:spcPct val="90000"/>
              </a:lnSpc>
              <a:spcBef>
                <a:spcPts val="0"/>
              </a:spcBef>
              <a:spcAft>
                <a:spcPts val="0"/>
              </a:spcAft>
              <a:buClr>
                <a:schemeClr val="accent1"/>
              </a:buClr>
              <a:buSzPts val="3000"/>
              <a:buFont typeface="Calibri"/>
              <a:buAutoNum type="arabicPeriod"/>
            </a:pPr>
            <a:r>
              <a:rPr b="0" i="0" lang="en-US" sz="3000" u="none" cap="none" strike="noStrike">
                <a:solidFill>
                  <a:srgbClr val="3F3F3F"/>
                </a:solidFill>
                <a:latin typeface="Calibri"/>
                <a:ea typeface="Calibri"/>
                <a:cs typeface="Calibri"/>
                <a:sym typeface="Calibri"/>
              </a:rPr>
              <a:t>Work off the same </a:t>
            </a:r>
            <a:r>
              <a:rPr b="0" i="0" lang="en-US" sz="3000" u="sng" cap="none" strike="noStrike">
                <a:solidFill>
                  <a:schemeClr val="hlink"/>
                </a:solidFill>
                <a:latin typeface="Calibri"/>
                <a:ea typeface="Calibri"/>
                <a:cs typeface="Calibri"/>
                <a:sym typeface="Calibri"/>
                <a:hlinkClick r:id="rId3"/>
              </a:rPr>
              <a:t>Bloom’s list </a:t>
            </a:r>
            <a:r>
              <a:rPr b="0" i="0" lang="en-US" sz="3000" u="none" cap="none" strike="noStrike">
                <a:solidFill>
                  <a:srgbClr val="3F3F3F"/>
                </a:solidFill>
                <a:latin typeface="Calibri"/>
                <a:ea typeface="Calibri"/>
                <a:cs typeface="Calibri"/>
                <a:sym typeface="Calibri"/>
              </a:rPr>
              <a:t>and definitions</a:t>
            </a:r>
            <a:endParaRPr b="0" i="0" sz="3000" u="none" cap="none" strike="noStrike">
              <a:solidFill>
                <a:srgbClr val="3F3F3F"/>
              </a:solidFill>
              <a:latin typeface="Calibri"/>
              <a:ea typeface="Calibri"/>
              <a:cs typeface="Calibri"/>
              <a:sym typeface="Calibri"/>
            </a:endParaRPr>
          </a:p>
          <a:p>
            <a:pPr indent="0" lvl="0" marL="457200" marR="0" rtl="0" algn="l">
              <a:lnSpc>
                <a:spcPct val="90000"/>
              </a:lnSpc>
              <a:spcBef>
                <a:spcPts val="0"/>
              </a:spcBef>
              <a:spcAft>
                <a:spcPts val="0"/>
              </a:spcAft>
              <a:buNone/>
            </a:pPr>
            <a:r>
              <a:t/>
            </a:r>
            <a:endParaRPr sz="3000"/>
          </a:p>
          <a:p>
            <a:pPr indent="-520700" lvl="0" marL="457200" marR="0" rtl="0" algn="l">
              <a:lnSpc>
                <a:spcPct val="90000"/>
              </a:lnSpc>
              <a:spcBef>
                <a:spcPts val="1400"/>
              </a:spcBef>
              <a:spcAft>
                <a:spcPts val="0"/>
              </a:spcAft>
              <a:buClr>
                <a:schemeClr val="accent1"/>
              </a:buClr>
              <a:buSzPts val="3000"/>
              <a:buFont typeface="Calibri"/>
              <a:buAutoNum type="arabicPeriod"/>
            </a:pPr>
            <a:r>
              <a:rPr b="0" i="0" lang="en-US" sz="3000" u="none" cap="none" strike="noStrike">
                <a:solidFill>
                  <a:srgbClr val="3F3F3F"/>
                </a:solidFill>
                <a:latin typeface="Calibri"/>
                <a:ea typeface="Calibri"/>
                <a:cs typeface="Calibri"/>
                <a:sym typeface="Calibri"/>
              </a:rPr>
              <a:t>IDs need to be involved further “upstream”</a:t>
            </a:r>
            <a:endParaRPr sz="3000"/>
          </a:p>
        </p:txBody>
      </p:sp>
      <p:pic>
        <p:nvPicPr>
          <p:cNvPr id="276" name="Google Shape;276;p31"/>
          <p:cNvPicPr preferRelativeResize="0"/>
          <p:nvPr/>
        </p:nvPicPr>
        <p:blipFill>
          <a:blip r:embed="rId4">
            <a:alphaModFix/>
          </a:blip>
          <a:stretch>
            <a:fillRect/>
          </a:stretch>
        </p:blipFill>
        <p:spPr>
          <a:xfrm>
            <a:off x="6093175" y="1985925"/>
            <a:ext cx="5721751" cy="3218502"/>
          </a:xfrm>
          <a:prstGeom prst="rect">
            <a:avLst/>
          </a:prstGeom>
          <a:noFill/>
          <a:ln>
            <a:noFill/>
          </a:ln>
        </p:spPr>
      </p:pic>
      <p:cxnSp>
        <p:nvCxnSpPr>
          <p:cNvPr id="277" name="Google Shape;277;p31"/>
          <p:cNvCxnSpPr/>
          <p:nvPr/>
        </p:nvCxnSpPr>
        <p:spPr>
          <a:xfrm rot="10800000">
            <a:off x="6896100" y="3747600"/>
            <a:ext cx="4066500" cy="1058100"/>
          </a:xfrm>
          <a:prstGeom prst="straightConnector1">
            <a:avLst/>
          </a:prstGeom>
          <a:noFill/>
          <a:ln cap="flat" cmpd="sng" w="114300">
            <a:solidFill>
              <a:srgbClr val="95253A"/>
            </a:solidFill>
            <a:prstDash val="solid"/>
            <a:round/>
            <a:headEnd len="med" w="med" type="none"/>
            <a:tailEnd len="med" w="med" type="stealth"/>
          </a:ln>
        </p:spPr>
      </p:cxnSp>
      <p:sp>
        <p:nvSpPr>
          <p:cNvPr id="278" name="Google Shape;278;p31"/>
          <p:cNvSpPr txBox="1"/>
          <p:nvPr/>
        </p:nvSpPr>
        <p:spPr>
          <a:xfrm rot="809654">
            <a:off x="9254525" y="4489901"/>
            <a:ext cx="1338347" cy="392417"/>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en-US" sz="1800"/>
              <a:t>Upstream</a:t>
            </a:r>
            <a:endParaRPr b="1"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sp>
        <p:nvSpPr>
          <p:cNvPr id="283" name="Google Shape;283;p3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3F3F3F"/>
              </a:buClr>
              <a:buSzPts val="4800"/>
              <a:buFont typeface="Calibri"/>
              <a:buNone/>
            </a:pPr>
            <a:r>
              <a:rPr b="0" i="0" lang="en-US" sz="4800" u="none" cap="none" strike="noStrike">
                <a:solidFill>
                  <a:srgbClr val="3F3F3F"/>
                </a:solidFill>
                <a:latin typeface="Calibri"/>
                <a:ea typeface="Calibri"/>
                <a:cs typeface="Calibri"/>
                <a:sym typeface="Calibri"/>
              </a:rPr>
              <a:t>Going Forward</a:t>
            </a:r>
            <a:endParaRPr b="0" i="0" sz="4800" u="none" cap="none" strike="noStrike">
              <a:solidFill>
                <a:srgbClr val="3F3F3F"/>
              </a:solidFill>
              <a:latin typeface="Calibri"/>
              <a:ea typeface="Calibri"/>
              <a:cs typeface="Calibri"/>
              <a:sym typeface="Calibri"/>
            </a:endParaRPr>
          </a:p>
        </p:txBody>
      </p:sp>
      <p:sp>
        <p:nvSpPr>
          <p:cNvPr id="284" name="Google Shape;284;p32"/>
          <p:cNvSpPr txBox="1"/>
          <p:nvPr>
            <p:ph idx="1" type="body"/>
          </p:nvPr>
        </p:nvSpPr>
        <p:spPr>
          <a:xfrm>
            <a:off x="1097275" y="1806626"/>
            <a:ext cx="10058400" cy="3546300"/>
          </a:xfrm>
          <a:prstGeom prst="rect">
            <a:avLst/>
          </a:prstGeom>
          <a:noFill/>
          <a:ln>
            <a:noFill/>
          </a:ln>
        </p:spPr>
        <p:txBody>
          <a:bodyPr anchorCtr="0" anchor="t" bIns="45700" lIns="0" spcFirstLastPara="1" rIns="0" wrap="square" tIns="45700">
            <a:noAutofit/>
          </a:bodyPr>
          <a:lstStyle/>
          <a:p>
            <a:pPr indent="0" lvl="0" marL="0" rtl="0">
              <a:lnSpc>
                <a:spcPct val="150000"/>
              </a:lnSpc>
              <a:spcBef>
                <a:spcPts val="0"/>
              </a:spcBef>
              <a:spcAft>
                <a:spcPts val="0"/>
              </a:spcAft>
              <a:buNone/>
            </a:pPr>
            <a:r>
              <a:rPr b="1" lang="en-US" sz="3000"/>
              <a:t>Process</a:t>
            </a:r>
            <a:endParaRPr b="1" sz="3000"/>
          </a:p>
          <a:p>
            <a:pPr indent="-419100" lvl="0" marL="457200" rtl="0">
              <a:lnSpc>
                <a:spcPct val="150000"/>
              </a:lnSpc>
              <a:spcBef>
                <a:spcPts val="0"/>
              </a:spcBef>
              <a:spcAft>
                <a:spcPts val="0"/>
              </a:spcAft>
              <a:buSzPts val="3000"/>
              <a:buAutoNum type="arabicPeriod"/>
            </a:pPr>
            <a:r>
              <a:rPr lang="en-US" sz="3000"/>
              <a:t>Agree on</a:t>
            </a:r>
            <a:r>
              <a:rPr lang="en-US" sz="3000"/>
              <a:t> the same </a:t>
            </a:r>
            <a:r>
              <a:rPr lang="en-US" sz="3000" u="sng">
                <a:solidFill>
                  <a:schemeClr val="hlink"/>
                </a:solidFill>
                <a:hlinkClick r:id="rId3"/>
              </a:rPr>
              <a:t>Bloom’s list </a:t>
            </a:r>
            <a:r>
              <a:rPr lang="en-US" sz="3000"/>
              <a:t>and definitions</a:t>
            </a:r>
            <a:endParaRPr sz="3000"/>
          </a:p>
          <a:p>
            <a:pPr indent="-419100" lvl="0" marL="457200" rtl="0">
              <a:lnSpc>
                <a:spcPct val="150000"/>
              </a:lnSpc>
              <a:spcBef>
                <a:spcPts val="0"/>
              </a:spcBef>
              <a:spcAft>
                <a:spcPts val="0"/>
              </a:spcAft>
              <a:buSzPts val="3000"/>
              <a:buAutoNum type="arabicPeriod"/>
            </a:pPr>
            <a:r>
              <a:rPr lang="en-US" sz="3000"/>
              <a:t>Present benefits of IDs in “upstream” involvement</a:t>
            </a:r>
            <a:endParaRPr sz="3000"/>
          </a:p>
          <a:p>
            <a:pPr indent="0" lvl="0" marL="0" marR="0" rtl="0" algn="l">
              <a:lnSpc>
                <a:spcPct val="150000"/>
              </a:lnSpc>
              <a:spcBef>
                <a:spcPts val="0"/>
              </a:spcBef>
              <a:spcAft>
                <a:spcPts val="0"/>
              </a:spcAft>
              <a:buNone/>
            </a:pPr>
            <a:r>
              <a:rPr b="1" lang="en-US" sz="3000"/>
              <a:t>Alignment Map</a:t>
            </a:r>
            <a:endParaRPr b="1" sz="3000"/>
          </a:p>
          <a:p>
            <a:pPr indent="-419100" lvl="0" marL="457200" marR="0" rtl="0" algn="l">
              <a:lnSpc>
                <a:spcPct val="150000"/>
              </a:lnSpc>
              <a:spcBef>
                <a:spcPts val="0"/>
              </a:spcBef>
              <a:spcAft>
                <a:spcPts val="0"/>
              </a:spcAft>
              <a:buSzPts val="3000"/>
              <a:buAutoNum type="arabicPeriod"/>
            </a:pPr>
            <a:r>
              <a:rPr b="0" i="0" lang="en-US" sz="3000" u="none" cap="none" strike="noStrike">
                <a:solidFill>
                  <a:srgbClr val="3F3F3F"/>
                </a:solidFill>
                <a:latin typeface="Calibri"/>
                <a:ea typeface="Calibri"/>
                <a:cs typeface="Calibri"/>
                <a:sym typeface="Calibri"/>
              </a:rPr>
              <a:t>Reduce content-silos by changing “ULOs” to “SLOs”</a:t>
            </a:r>
            <a:endParaRPr b="0" i="0" sz="3000" u="none" cap="none" strike="noStrike">
              <a:solidFill>
                <a:srgbClr val="3F3F3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33"/>
          <p:cNvSpPr txBox="1"/>
          <p:nvPr>
            <p:ph type="title"/>
          </p:nvPr>
        </p:nvSpPr>
        <p:spPr>
          <a:xfrm>
            <a:off x="1097280" y="286603"/>
            <a:ext cx="10058400" cy="1450800"/>
          </a:xfrm>
          <a:prstGeom prst="rect">
            <a:avLst/>
          </a:prstGeom>
        </p:spPr>
        <p:txBody>
          <a:bodyPr anchorCtr="0" anchor="b" bIns="45700" lIns="91425" spcFirstLastPara="1" rIns="91425" wrap="square" tIns="45700">
            <a:noAutofit/>
          </a:bodyPr>
          <a:lstStyle/>
          <a:p>
            <a:pPr indent="0" lvl="0" marL="0">
              <a:spcBef>
                <a:spcPts val="0"/>
              </a:spcBef>
              <a:spcAft>
                <a:spcPts val="0"/>
              </a:spcAft>
              <a:buNone/>
            </a:pPr>
            <a:r>
              <a:rPr lang="en-US"/>
              <a:t>View Templates</a:t>
            </a:r>
            <a:endParaRPr/>
          </a:p>
        </p:txBody>
      </p:sp>
      <p:sp>
        <p:nvSpPr>
          <p:cNvPr id="290" name="Google Shape;290;p33"/>
          <p:cNvSpPr txBox="1"/>
          <p:nvPr>
            <p:ph idx="1" type="body"/>
          </p:nvPr>
        </p:nvSpPr>
        <p:spPr>
          <a:xfrm>
            <a:off x="1097280" y="1846052"/>
            <a:ext cx="4937700" cy="736200"/>
          </a:xfrm>
          <a:prstGeom prst="rect">
            <a:avLst/>
          </a:prstGeom>
        </p:spPr>
        <p:txBody>
          <a:bodyPr anchorCtr="0" anchor="ctr" bIns="45700" lIns="91425" spcFirstLastPara="1" rIns="91425" wrap="square" tIns="45700">
            <a:noAutofit/>
          </a:bodyPr>
          <a:lstStyle/>
          <a:p>
            <a:pPr indent="0" lvl="0" marL="0">
              <a:spcBef>
                <a:spcPts val="1200"/>
              </a:spcBef>
              <a:spcAft>
                <a:spcPts val="200"/>
              </a:spcAft>
              <a:buNone/>
            </a:pPr>
            <a:r>
              <a:rPr lang="en-US" sz="3000"/>
              <a:t>Excel Format</a:t>
            </a:r>
            <a:endParaRPr sz="3000"/>
          </a:p>
        </p:txBody>
      </p:sp>
      <p:sp>
        <p:nvSpPr>
          <p:cNvPr id="291" name="Google Shape;291;p33"/>
          <p:cNvSpPr txBox="1"/>
          <p:nvPr>
            <p:ph idx="3" type="body"/>
          </p:nvPr>
        </p:nvSpPr>
        <p:spPr>
          <a:xfrm>
            <a:off x="6217920" y="1846052"/>
            <a:ext cx="4937700" cy="736200"/>
          </a:xfrm>
          <a:prstGeom prst="rect">
            <a:avLst/>
          </a:prstGeom>
        </p:spPr>
        <p:txBody>
          <a:bodyPr anchorCtr="0" anchor="ctr" bIns="45700" lIns="91425" spcFirstLastPara="1" rIns="91425" wrap="square" tIns="45700">
            <a:noAutofit/>
          </a:bodyPr>
          <a:lstStyle/>
          <a:p>
            <a:pPr indent="0" lvl="0" marL="0">
              <a:spcBef>
                <a:spcPts val="1200"/>
              </a:spcBef>
              <a:spcAft>
                <a:spcPts val="200"/>
              </a:spcAft>
              <a:buNone/>
            </a:pPr>
            <a:r>
              <a:rPr lang="en-US" sz="3000"/>
              <a:t>Word Format</a:t>
            </a:r>
            <a:endParaRPr sz="3000"/>
          </a:p>
        </p:txBody>
      </p:sp>
      <p:pic>
        <p:nvPicPr>
          <p:cNvPr id="292" name="Google Shape;292;p33"/>
          <p:cNvPicPr preferRelativeResize="0"/>
          <p:nvPr/>
        </p:nvPicPr>
        <p:blipFill>
          <a:blip r:embed="rId3">
            <a:alphaModFix/>
          </a:blip>
          <a:stretch>
            <a:fillRect/>
          </a:stretch>
        </p:blipFill>
        <p:spPr>
          <a:xfrm>
            <a:off x="1097275" y="2582250"/>
            <a:ext cx="3295650" cy="3276600"/>
          </a:xfrm>
          <a:prstGeom prst="rect">
            <a:avLst/>
          </a:prstGeom>
          <a:noFill/>
          <a:ln>
            <a:noFill/>
          </a:ln>
        </p:spPr>
      </p:pic>
      <p:pic>
        <p:nvPicPr>
          <p:cNvPr id="293" name="Google Shape;293;p33"/>
          <p:cNvPicPr preferRelativeResize="0"/>
          <p:nvPr/>
        </p:nvPicPr>
        <p:blipFill>
          <a:blip r:embed="rId4">
            <a:alphaModFix/>
          </a:blip>
          <a:stretch>
            <a:fillRect/>
          </a:stretch>
        </p:blipFill>
        <p:spPr>
          <a:xfrm>
            <a:off x="6217913" y="2553675"/>
            <a:ext cx="3286125" cy="33337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Retrospect">
  <a:themeElements>
    <a:clrScheme name="Custom 4">
      <a:dk1>
        <a:srgbClr val="000000"/>
      </a:dk1>
      <a:lt1>
        <a:srgbClr val="FFFFFF"/>
      </a:lt1>
      <a:dk2>
        <a:srgbClr val="696464"/>
      </a:dk2>
      <a:lt2>
        <a:srgbClr val="E9E5DC"/>
      </a:lt2>
      <a:accent1>
        <a:srgbClr val="CD3350"/>
      </a:accent1>
      <a:accent2>
        <a:srgbClr val="AB2A42"/>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